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notesMasterIdLst>
    <p:notesMasterId r:id="rId30"/>
  </p:notesMasterIdLst>
  <p:sldIdLst>
    <p:sldId id="256" r:id="rId3"/>
    <p:sldId id="296" r:id="rId4"/>
    <p:sldId id="258" r:id="rId5"/>
    <p:sldId id="298" r:id="rId6"/>
    <p:sldId id="286" r:id="rId7"/>
    <p:sldId id="284" r:id="rId8"/>
    <p:sldId id="288" r:id="rId9"/>
    <p:sldId id="276" r:id="rId10"/>
    <p:sldId id="304" r:id="rId11"/>
    <p:sldId id="303" r:id="rId12"/>
    <p:sldId id="282" r:id="rId13"/>
    <p:sldId id="260" r:id="rId14"/>
    <p:sldId id="280" r:id="rId15"/>
    <p:sldId id="273" r:id="rId16"/>
    <p:sldId id="305" r:id="rId17"/>
    <p:sldId id="270" r:id="rId18"/>
    <p:sldId id="263" r:id="rId19"/>
    <p:sldId id="262" r:id="rId20"/>
    <p:sldId id="311" r:id="rId21"/>
    <p:sldId id="271" r:id="rId22"/>
    <p:sldId id="264" r:id="rId23"/>
    <p:sldId id="310" r:id="rId24"/>
    <p:sldId id="312" r:id="rId25"/>
    <p:sldId id="307" r:id="rId26"/>
    <p:sldId id="301" r:id="rId27"/>
    <p:sldId id="313" r:id="rId28"/>
    <p:sldId id="347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5366" autoAdjust="0"/>
  </p:normalViewPr>
  <p:slideViewPr>
    <p:cSldViewPr snapToGrid="0" showGuides="1">
      <p:cViewPr>
        <p:scale>
          <a:sx n="100" d="100"/>
          <a:sy n="100" d="100"/>
        </p:scale>
        <p:origin x="-876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DDD50C3-501D-4261-927A-CDE4846EA519}" type="datetimeFigureOut">
              <a:rPr lang="zh-CN" altLang="en-US" smtClean="0"/>
              <a:pPr/>
              <a:t>2024/7/13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1DFFB37-21FC-4EC5-AC94-AEEC763D24F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4478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/>
              <a:t>PPT https://www.1ppt.com/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64E4-737C-4C76-A277-052FD8F31FC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E9F7-19A9-45B7-B1AE-B5D62E51CD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54880" y="1"/>
            <a:ext cx="2228533" cy="33988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754535" y="3566160"/>
            <a:ext cx="2228533" cy="28498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122781" y="4296690"/>
            <a:ext cx="2228533" cy="256130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491027" y="3566161"/>
            <a:ext cx="2228533" cy="32918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22780" y="0"/>
            <a:ext cx="2228533" cy="28498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490680" y="0"/>
            <a:ext cx="2228880" cy="3398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754880" y="6582495"/>
            <a:ext cx="2228188" cy="275505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6" grpId="0"/>
      <p:bldP spid="27" grpId="0"/>
      <p:bldP spid="29" grpId="0"/>
      <p:bldP spid="8" grpId="0" animBg="1"/>
    </p:bldLst>
  </p:timing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34363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7030064" y="559769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1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2006" y="3615026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1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7126512" y="1607574"/>
            <a:ext cx="4020456" cy="4572000"/>
          </a:xfrm>
          <a:custGeom>
            <a:avLst/>
            <a:gdLst>
              <a:gd name="connsiteX0" fmla="*/ 43542 w 4020456"/>
              <a:gd name="connsiteY0" fmla="*/ 0 h 4572000"/>
              <a:gd name="connsiteX1" fmla="*/ 3976914 w 4020456"/>
              <a:gd name="connsiteY1" fmla="*/ 0 h 4572000"/>
              <a:gd name="connsiteX2" fmla="*/ 4020456 w 4020456"/>
              <a:gd name="connsiteY2" fmla="*/ 43542 h 4572000"/>
              <a:gd name="connsiteX3" fmla="*/ 4020456 w 4020456"/>
              <a:gd name="connsiteY3" fmla="*/ 4528458 h 4572000"/>
              <a:gd name="connsiteX4" fmla="*/ 3976914 w 4020456"/>
              <a:gd name="connsiteY4" fmla="*/ 4572000 h 4572000"/>
              <a:gd name="connsiteX5" fmla="*/ 43542 w 4020456"/>
              <a:gd name="connsiteY5" fmla="*/ 4572000 h 4572000"/>
              <a:gd name="connsiteX6" fmla="*/ 0 w 4020456"/>
              <a:gd name="connsiteY6" fmla="*/ 4528458 h 4572000"/>
              <a:gd name="connsiteX7" fmla="*/ 0 w 4020456"/>
              <a:gd name="connsiteY7" fmla="*/ 43542 h 4572000"/>
              <a:gd name="connsiteX8" fmla="*/ 43542 w 4020456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0456" h="4572000">
                <a:moveTo>
                  <a:pt x="43542" y="0"/>
                </a:moveTo>
                <a:lnTo>
                  <a:pt x="3976914" y="0"/>
                </a:lnTo>
                <a:cubicBezTo>
                  <a:pt x="4000962" y="0"/>
                  <a:pt x="4020456" y="19494"/>
                  <a:pt x="4020456" y="43542"/>
                </a:cubicBezTo>
                <a:lnTo>
                  <a:pt x="4020456" y="4528458"/>
                </a:lnTo>
                <a:cubicBezTo>
                  <a:pt x="4020456" y="4552506"/>
                  <a:pt x="4000962" y="4572000"/>
                  <a:pt x="3976914" y="4572000"/>
                </a:cubicBezTo>
                <a:lnTo>
                  <a:pt x="43542" y="4572000"/>
                </a:lnTo>
                <a:cubicBezTo>
                  <a:pt x="19494" y="4572000"/>
                  <a:pt x="0" y="4552506"/>
                  <a:pt x="0" y="4528458"/>
                </a:cubicBezTo>
                <a:lnTo>
                  <a:pt x="0" y="43542"/>
                </a:lnTo>
                <a:cubicBezTo>
                  <a:pt x="0" y="19494"/>
                  <a:pt x="19494" y="0"/>
                  <a:pt x="435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5" name="Oval 4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4093028"/>
            <a:ext cx="12191999" cy="2764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3" name="Oval 12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615543" cy="685800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990484" y="958645"/>
            <a:ext cx="4159045" cy="4940710"/>
          </a:xfrm>
          <a:custGeom>
            <a:avLst/>
            <a:gdLst>
              <a:gd name="connsiteX0" fmla="*/ 83597 w 4159045"/>
              <a:gd name="connsiteY0" fmla="*/ 0 h 4940710"/>
              <a:gd name="connsiteX1" fmla="*/ 4075448 w 4159045"/>
              <a:gd name="connsiteY1" fmla="*/ 0 h 4940710"/>
              <a:gd name="connsiteX2" fmla="*/ 4159045 w 4159045"/>
              <a:gd name="connsiteY2" fmla="*/ 83597 h 4940710"/>
              <a:gd name="connsiteX3" fmla="*/ 4159045 w 4159045"/>
              <a:gd name="connsiteY3" fmla="*/ 4857113 h 4940710"/>
              <a:gd name="connsiteX4" fmla="*/ 4075448 w 4159045"/>
              <a:gd name="connsiteY4" fmla="*/ 4940710 h 4940710"/>
              <a:gd name="connsiteX5" fmla="*/ 83597 w 4159045"/>
              <a:gd name="connsiteY5" fmla="*/ 4940710 h 4940710"/>
              <a:gd name="connsiteX6" fmla="*/ 0 w 4159045"/>
              <a:gd name="connsiteY6" fmla="*/ 4857113 h 4940710"/>
              <a:gd name="connsiteX7" fmla="*/ 0 w 4159045"/>
              <a:gd name="connsiteY7" fmla="*/ 83597 h 4940710"/>
              <a:gd name="connsiteX8" fmla="*/ 83597 w 4159045"/>
              <a:gd name="connsiteY8" fmla="*/ 0 h 494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9045" h="4940710">
                <a:moveTo>
                  <a:pt x="83597" y="0"/>
                </a:moveTo>
                <a:lnTo>
                  <a:pt x="4075448" y="0"/>
                </a:lnTo>
                <a:cubicBezTo>
                  <a:pt x="4121617" y="0"/>
                  <a:pt x="4159045" y="37428"/>
                  <a:pt x="4159045" y="83597"/>
                </a:cubicBezTo>
                <a:lnTo>
                  <a:pt x="4159045" y="4857113"/>
                </a:lnTo>
                <a:cubicBezTo>
                  <a:pt x="4159045" y="4903282"/>
                  <a:pt x="4121617" y="4940710"/>
                  <a:pt x="4075448" y="4940710"/>
                </a:cubicBezTo>
                <a:lnTo>
                  <a:pt x="83597" y="4940710"/>
                </a:lnTo>
                <a:cubicBezTo>
                  <a:pt x="37428" y="4940710"/>
                  <a:pt x="0" y="4903282"/>
                  <a:pt x="0" y="4857113"/>
                </a:cubicBezTo>
                <a:lnTo>
                  <a:pt x="0" y="83597"/>
                </a:lnTo>
                <a:cubicBezTo>
                  <a:pt x="0" y="37428"/>
                  <a:pt x="37428" y="0"/>
                  <a:pt x="8359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62000" dist="342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en-US" sz="12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Image Placeholder</a:t>
            </a:r>
          </a:p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</p:bldLst>
  </p:timing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0" y="4912019"/>
            <a:ext cx="12192000" cy="1945983"/>
          </a:xfrm>
          <a:custGeom>
            <a:avLst/>
            <a:gdLst>
              <a:gd name="connsiteX0" fmla="*/ 12192000 w 12192000"/>
              <a:gd name="connsiteY0" fmla="*/ 0 h 1945983"/>
              <a:gd name="connsiteX1" fmla="*/ 12192000 w 12192000"/>
              <a:gd name="connsiteY1" fmla="*/ 1945983 h 1945983"/>
              <a:gd name="connsiteX2" fmla="*/ 0 w 12192000"/>
              <a:gd name="connsiteY2" fmla="*/ 1945983 h 1945983"/>
              <a:gd name="connsiteX3" fmla="*/ 0 w 12192000"/>
              <a:gd name="connsiteY3" fmla="*/ 0 h 1945983"/>
              <a:gd name="connsiteX4" fmla="*/ 141288 w 12192000"/>
              <a:gd name="connsiteY4" fmla="*/ 27199 h 1945983"/>
              <a:gd name="connsiteX5" fmla="*/ 6096000 w 12192000"/>
              <a:gd name="connsiteY5" fmla="*/ 536282 h 1945983"/>
              <a:gd name="connsiteX6" fmla="*/ 12050712 w 12192000"/>
              <a:gd name="connsiteY6" fmla="*/ 27199 h 1945983"/>
              <a:gd name="connsiteX7" fmla="*/ 12192000 w 12192000"/>
              <a:gd name="connsiteY7" fmla="*/ 0 h 1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45983">
                <a:moveTo>
                  <a:pt x="12192000" y="0"/>
                </a:moveTo>
                <a:lnTo>
                  <a:pt x="12192000" y="1945983"/>
                </a:lnTo>
                <a:lnTo>
                  <a:pt x="0" y="1945983"/>
                </a:lnTo>
                <a:lnTo>
                  <a:pt x="0" y="0"/>
                </a:lnTo>
                <a:lnTo>
                  <a:pt x="141288" y="27199"/>
                </a:lnTo>
                <a:cubicBezTo>
                  <a:pt x="1942678" y="353451"/>
                  <a:pt x="3962534" y="536282"/>
                  <a:pt x="6096000" y="536282"/>
                </a:cubicBezTo>
                <a:cubicBezTo>
                  <a:pt x="8229467" y="536282"/>
                  <a:pt x="10249322" y="353451"/>
                  <a:pt x="12050712" y="27199"/>
                </a:cubicBez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 hasCustomPrompt="1"/>
          </p:nvPr>
        </p:nvSpPr>
        <p:spPr>
          <a:xfrm>
            <a:off x="5003802" y="3524864"/>
            <a:ext cx="5709918" cy="2734472"/>
          </a:xfrm>
          <a:custGeom>
            <a:avLst/>
            <a:gdLst>
              <a:gd name="connsiteX0" fmla="*/ 0 w 5709918"/>
              <a:gd name="connsiteY0" fmla="*/ 0 h 2734472"/>
              <a:gd name="connsiteX1" fmla="*/ 5635158 w 5709918"/>
              <a:gd name="connsiteY1" fmla="*/ 0 h 2734472"/>
              <a:gd name="connsiteX2" fmla="*/ 5709918 w 5709918"/>
              <a:gd name="connsiteY2" fmla="*/ 74760 h 2734472"/>
              <a:gd name="connsiteX3" fmla="*/ 5709918 w 5709918"/>
              <a:gd name="connsiteY3" fmla="*/ 2659712 h 2734472"/>
              <a:gd name="connsiteX4" fmla="*/ 5635158 w 5709918"/>
              <a:gd name="connsiteY4" fmla="*/ 2734472 h 2734472"/>
              <a:gd name="connsiteX5" fmla="*/ 0 w 5709918"/>
              <a:gd name="connsiteY5" fmla="*/ 2734472 h 27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9918" h="2734472">
                <a:moveTo>
                  <a:pt x="0" y="0"/>
                </a:moveTo>
                <a:lnTo>
                  <a:pt x="5635158" y="0"/>
                </a:lnTo>
                <a:cubicBezTo>
                  <a:pt x="5676447" y="0"/>
                  <a:pt x="5709918" y="33471"/>
                  <a:pt x="5709918" y="74760"/>
                </a:cubicBezTo>
                <a:lnTo>
                  <a:pt x="5709918" y="2659712"/>
                </a:lnTo>
                <a:cubicBezTo>
                  <a:pt x="5709918" y="2701001"/>
                  <a:pt x="5676447" y="2734472"/>
                  <a:pt x="5635158" y="2734472"/>
                </a:cubicBezTo>
                <a:lnTo>
                  <a:pt x="0" y="2734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2" name="Oval 11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 hasCustomPrompt="1"/>
          </p:nvPr>
        </p:nvSpPr>
        <p:spPr>
          <a:xfrm>
            <a:off x="1548581" y="1767446"/>
            <a:ext cx="4547419" cy="1699655"/>
          </a:xfrm>
          <a:custGeom>
            <a:avLst/>
            <a:gdLst>
              <a:gd name="connsiteX0" fmla="*/ 77449 w 4547419"/>
              <a:gd name="connsiteY0" fmla="*/ 0 h 1699655"/>
              <a:gd name="connsiteX1" fmla="*/ 4469970 w 4547419"/>
              <a:gd name="connsiteY1" fmla="*/ 0 h 1699655"/>
              <a:gd name="connsiteX2" fmla="*/ 4547419 w 4547419"/>
              <a:gd name="connsiteY2" fmla="*/ 77449 h 1699655"/>
              <a:gd name="connsiteX3" fmla="*/ 4547419 w 4547419"/>
              <a:gd name="connsiteY3" fmla="*/ 1699655 h 1699655"/>
              <a:gd name="connsiteX4" fmla="*/ 0 w 4547419"/>
              <a:gd name="connsiteY4" fmla="*/ 1699655 h 1699655"/>
              <a:gd name="connsiteX5" fmla="*/ 0 w 4547419"/>
              <a:gd name="connsiteY5" fmla="*/ 77449 h 1699655"/>
              <a:gd name="connsiteX6" fmla="*/ 77449 w 4547419"/>
              <a:gd name="connsiteY6" fmla="*/ 0 h 169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7419" h="1699655">
                <a:moveTo>
                  <a:pt x="77449" y="0"/>
                </a:moveTo>
                <a:lnTo>
                  <a:pt x="4469970" y="0"/>
                </a:lnTo>
                <a:cubicBezTo>
                  <a:pt x="4512744" y="0"/>
                  <a:pt x="4547419" y="34675"/>
                  <a:pt x="4547419" y="77449"/>
                </a:cubicBezTo>
                <a:lnTo>
                  <a:pt x="4547419" y="1699655"/>
                </a:lnTo>
                <a:lnTo>
                  <a:pt x="0" y="1699655"/>
                </a:lnTo>
                <a:lnTo>
                  <a:pt x="0" y="77449"/>
                </a:lnTo>
                <a:cubicBezTo>
                  <a:pt x="0" y="34675"/>
                  <a:pt x="34675" y="0"/>
                  <a:pt x="77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3" hasCustomPrompt="1"/>
          </p:nvPr>
        </p:nvSpPr>
        <p:spPr>
          <a:xfrm>
            <a:off x="5810163" y="1556294"/>
            <a:ext cx="5119094" cy="1999803"/>
          </a:xfrm>
          <a:custGeom>
            <a:avLst/>
            <a:gdLst>
              <a:gd name="connsiteX0" fmla="*/ 87185 w 5119094"/>
              <a:gd name="connsiteY0" fmla="*/ 0 h 1999803"/>
              <a:gd name="connsiteX1" fmla="*/ 5031909 w 5119094"/>
              <a:gd name="connsiteY1" fmla="*/ 0 h 1999803"/>
              <a:gd name="connsiteX2" fmla="*/ 5119094 w 5119094"/>
              <a:gd name="connsiteY2" fmla="*/ 87185 h 1999803"/>
              <a:gd name="connsiteX3" fmla="*/ 5119094 w 5119094"/>
              <a:gd name="connsiteY3" fmla="*/ 1999803 h 1999803"/>
              <a:gd name="connsiteX4" fmla="*/ 0 w 5119094"/>
              <a:gd name="connsiteY4" fmla="*/ 1999803 h 1999803"/>
              <a:gd name="connsiteX5" fmla="*/ 0 w 5119094"/>
              <a:gd name="connsiteY5" fmla="*/ 87185 h 1999803"/>
              <a:gd name="connsiteX6" fmla="*/ 87185 w 5119094"/>
              <a:gd name="connsiteY6" fmla="*/ 0 h 199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9094" h="1999803">
                <a:moveTo>
                  <a:pt x="87185" y="0"/>
                </a:moveTo>
                <a:lnTo>
                  <a:pt x="5031909" y="0"/>
                </a:lnTo>
                <a:cubicBezTo>
                  <a:pt x="5080060" y="0"/>
                  <a:pt x="5119094" y="39034"/>
                  <a:pt x="5119094" y="87185"/>
                </a:cubicBezTo>
                <a:lnTo>
                  <a:pt x="5119094" y="1999803"/>
                </a:lnTo>
                <a:lnTo>
                  <a:pt x="0" y="1999803"/>
                </a:lnTo>
                <a:lnTo>
                  <a:pt x="0" y="87185"/>
                </a:lnTo>
                <a:cubicBezTo>
                  <a:pt x="0" y="39034"/>
                  <a:pt x="39034" y="0"/>
                  <a:pt x="87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13" name="Oval 12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2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262744" y="1762695"/>
            <a:ext cx="2866804" cy="4262281"/>
          </a:xfrm>
          <a:custGeom>
            <a:avLst/>
            <a:gdLst>
              <a:gd name="connsiteX0" fmla="*/ 190872 w 2866804"/>
              <a:gd name="connsiteY0" fmla="*/ 0 h 4262281"/>
              <a:gd name="connsiteX1" fmla="*/ 2675932 w 2866804"/>
              <a:gd name="connsiteY1" fmla="*/ 0 h 4262281"/>
              <a:gd name="connsiteX2" fmla="*/ 2866804 w 2866804"/>
              <a:gd name="connsiteY2" fmla="*/ 190872 h 4262281"/>
              <a:gd name="connsiteX3" fmla="*/ 2866804 w 2866804"/>
              <a:gd name="connsiteY3" fmla="*/ 4071409 h 4262281"/>
              <a:gd name="connsiteX4" fmla="*/ 2675932 w 2866804"/>
              <a:gd name="connsiteY4" fmla="*/ 4262281 h 4262281"/>
              <a:gd name="connsiteX5" fmla="*/ 190872 w 2866804"/>
              <a:gd name="connsiteY5" fmla="*/ 4262281 h 4262281"/>
              <a:gd name="connsiteX6" fmla="*/ 0 w 2866804"/>
              <a:gd name="connsiteY6" fmla="*/ 4071409 h 4262281"/>
              <a:gd name="connsiteX7" fmla="*/ 0 w 2866804"/>
              <a:gd name="connsiteY7" fmla="*/ 190872 h 4262281"/>
              <a:gd name="connsiteX8" fmla="*/ 190872 w 2866804"/>
              <a:gd name="connsiteY8" fmla="*/ 0 h 42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6804" h="4262281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4071409"/>
                </a:lnTo>
                <a:cubicBezTo>
                  <a:pt x="2866804" y="4176825"/>
                  <a:pt x="2781348" y="4262281"/>
                  <a:pt x="2675932" y="4262281"/>
                </a:cubicBezTo>
                <a:lnTo>
                  <a:pt x="190872" y="4262281"/>
                </a:lnTo>
                <a:cubicBezTo>
                  <a:pt x="85456" y="4262281"/>
                  <a:pt x="0" y="4176825"/>
                  <a:pt x="0" y="4071409"/>
                </a:cubicBez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0" dist="889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>
            <a:lvl1pPr marL="0" indent="0" algn="ctr">
              <a:buNone/>
              <a:def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 hasCustomPrompt="1"/>
          </p:nvPr>
        </p:nvSpPr>
        <p:spPr>
          <a:xfrm>
            <a:off x="4662598" y="1762695"/>
            <a:ext cx="2866804" cy="4262281"/>
          </a:xfrm>
          <a:custGeom>
            <a:avLst/>
            <a:gdLst>
              <a:gd name="connsiteX0" fmla="*/ 190872 w 2866804"/>
              <a:gd name="connsiteY0" fmla="*/ 0 h 4262281"/>
              <a:gd name="connsiteX1" fmla="*/ 2675932 w 2866804"/>
              <a:gd name="connsiteY1" fmla="*/ 0 h 4262281"/>
              <a:gd name="connsiteX2" fmla="*/ 2866804 w 2866804"/>
              <a:gd name="connsiteY2" fmla="*/ 190872 h 4262281"/>
              <a:gd name="connsiteX3" fmla="*/ 2866804 w 2866804"/>
              <a:gd name="connsiteY3" fmla="*/ 4071409 h 4262281"/>
              <a:gd name="connsiteX4" fmla="*/ 2675932 w 2866804"/>
              <a:gd name="connsiteY4" fmla="*/ 4262281 h 4262281"/>
              <a:gd name="connsiteX5" fmla="*/ 190872 w 2866804"/>
              <a:gd name="connsiteY5" fmla="*/ 4262281 h 4262281"/>
              <a:gd name="connsiteX6" fmla="*/ 0 w 2866804"/>
              <a:gd name="connsiteY6" fmla="*/ 4071409 h 4262281"/>
              <a:gd name="connsiteX7" fmla="*/ 0 w 2866804"/>
              <a:gd name="connsiteY7" fmla="*/ 190872 h 4262281"/>
              <a:gd name="connsiteX8" fmla="*/ 190872 w 2866804"/>
              <a:gd name="connsiteY8" fmla="*/ 0 h 42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6804" h="4262281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4071409"/>
                </a:lnTo>
                <a:cubicBezTo>
                  <a:pt x="2866804" y="4176825"/>
                  <a:pt x="2781348" y="4262281"/>
                  <a:pt x="2675932" y="4262281"/>
                </a:cubicBezTo>
                <a:lnTo>
                  <a:pt x="190872" y="4262281"/>
                </a:lnTo>
                <a:cubicBezTo>
                  <a:pt x="85456" y="4262281"/>
                  <a:pt x="0" y="4176825"/>
                  <a:pt x="0" y="4071409"/>
                </a:cubicBez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0" dist="889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>
            <a:lvl1pPr marL="0" indent="0" algn="ctr">
              <a:buNone/>
              <a:def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 hasCustomPrompt="1"/>
          </p:nvPr>
        </p:nvSpPr>
        <p:spPr>
          <a:xfrm>
            <a:off x="8062452" y="1762695"/>
            <a:ext cx="2866804" cy="4262281"/>
          </a:xfrm>
          <a:custGeom>
            <a:avLst/>
            <a:gdLst>
              <a:gd name="connsiteX0" fmla="*/ 190872 w 2866804"/>
              <a:gd name="connsiteY0" fmla="*/ 0 h 4262281"/>
              <a:gd name="connsiteX1" fmla="*/ 2675932 w 2866804"/>
              <a:gd name="connsiteY1" fmla="*/ 0 h 4262281"/>
              <a:gd name="connsiteX2" fmla="*/ 2866804 w 2866804"/>
              <a:gd name="connsiteY2" fmla="*/ 190872 h 4262281"/>
              <a:gd name="connsiteX3" fmla="*/ 2866804 w 2866804"/>
              <a:gd name="connsiteY3" fmla="*/ 4071409 h 4262281"/>
              <a:gd name="connsiteX4" fmla="*/ 2675932 w 2866804"/>
              <a:gd name="connsiteY4" fmla="*/ 4262281 h 4262281"/>
              <a:gd name="connsiteX5" fmla="*/ 190872 w 2866804"/>
              <a:gd name="connsiteY5" fmla="*/ 4262281 h 4262281"/>
              <a:gd name="connsiteX6" fmla="*/ 0 w 2866804"/>
              <a:gd name="connsiteY6" fmla="*/ 4071409 h 4262281"/>
              <a:gd name="connsiteX7" fmla="*/ 0 w 2866804"/>
              <a:gd name="connsiteY7" fmla="*/ 190872 h 4262281"/>
              <a:gd name="connsiteX8" fmla="*/ 190872 w 2866804"/>
              <a:gd name="connsiteY8" fmla="*/ 0 h 426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6804" h="4262281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4071409"/>
                </a:lnTo>
                <a:cubicBezTo>
                  <a:pt x="2866804" y="4176825"/>
                  <a:pt x="2781348" y="4262281"/>
                  <a:pt x="2675932" y="4262281"/>
                </a:cubicBezTo>
                <a:lnTo>
                  <a:pt x="190872" y="4262281"/>
                </a:lnTo>
                <a:cubicBezTo>
                  <a:pt x="85456" y="4262281"/>
                  <a:pt x="0" y="4176825"/>
                  <a:pt x="0" y="4071409"/>
                </a:cubicBez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0" dist="889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>
            <a:lvl1pPr marL="0" indent="0" algn="ctr">
              <a:buNone/>
              <a:def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/>
            <a:r>
              <a:rPr lang="en-US" dirty="0"/>
              <a:t>Image Placeholder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7" name="Oval 6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9" name="Oval 8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5943600" y="1210739"/>
            <a:ext cx="304800" cy="106680"/>
            <a:chOff x="5935980" y="1180306"/>
            <a:chExt cx="304800" cy="106680"/>
          </a:xfrm>
        </p:grpSpPr>
        <p:sp>
          <p:nvSpPr>
            <p:cNvPr id="9" name="Oval 8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297781" y="3526971"/>
            <a:ext cx="3667846" cy="152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12192000" cy="6857999"/>
          </a:xfrm>
          <a:custGeom>
            <a:avLst/>
            <a:gdLst>
              <a:gd name="connsiteX0" fmla="*/ 9513246 w 12192000"/>
              <a:gd name="connsiteY0" fmla="*/ 3284529 h 6857999"/>
              <a:gd name="connsiteX1" fmla="*/ 9517026 w 12192000"/>
              <a:gd name="connsiteY1" fmla="*/ 3288757 h 6857999"/>
              <a:gd name="connsiteX2" fmla="*/ 9514684 w 12192000"/>
              <a:gd name="connsiteY2" fmla="*/ 3286542 h 6857999"/>
              <a:gd name="connsiteX3" fmla="*/ 0 w 12192000"/>
              <a:gd name="connsiteY3" fmla="*/ 0 h 6857999"/>
              <a:gd name="connsiteX4" fmla="*/ 5787203 w 12192000"/>
              <a:gd name="connsiteY4" fmla="*/ 0 h 6857999"/>
              <a:gd name="connsiteX5" fmla="*/ 5810251 w 12192000"/>
              <a:gd name="connsiteY5" fmla="*/ 38100 h 6857999"/>
              <a:gd name="connsiteX6" fmla="*/ 5848350 w 12192000"/>
              <a:gd name="connsiteY6" fmla="*/ 95250 h 6857999"/>
              <a:gd name="connsiteX7" fmla="*/ 5962648 w 12192000"/>
              <a:gd name="connsiteY7" fmla="*/ 209550 h 6857999"/>
              <a:gd name="connsiteX8" fmla="*/ 6134099 w 12192000"/>
              <a:gd name="connsiteY8" fmla="*/ 323850 h 6857999"/>
              <a:gd name="connsiteX9" fmla="*/ 6191251 w 12192000"/>
              <a:gd name="connsiteY9" fmla="*/ 361950 h 6857999"/>
              <a:gd name="connsiteX10" fmla="*/ 6324599 w 12192000"/>
              <a:gd name="connsiteY10" fmla="*/ 457200 h 6857999"/>
              <a:gd name="connsiteX11" fmla="*/ 6362699 w 12192000"/>
              <a:gd name="connsiteY11" fmla="*/ 514350 h 6857999"/>
              <a:gd name="connsiteX12" fmla="*/ 6476999 w 12192000"/>
              <a:gd name="connsiteY12" fmla="*/ 590550 h 6857999"/>
              <a:gd name="connsiteX13" fmla="*/ 6534149 w 12192000"/>
              <a:gd name="connsiteY13" fmla="*/ 628650 h 6857999"/>
              <a:gd name="connsiteX14" fmla="*/ 6648450 w 12192000"/>
              <a:gd name="connsiteY14" fmla="*/ 704850 h 6857999"/>
              <a:gd name="connsiteX15" fmla="*/ 6743698 w 12192000"/>
              <a:gd name="connsiteY15" fmla="*/ 781050 h 6857999"/>
              <a:gd name="connsiteX16" fmla="*/ 6819896 w 12192000"/>
              <a:gd name="connsiteY16" fmla="*/ 838200 h 6857999"/>
              <a:gd name="connsiteX17" fmla="*/ 6915148 w 12192000"/>
              <a:gd name="connsiteY17" fmla="*/ 895350 h 6857999"/>
              <a:gd name="connsiteX18" fmla="*/ 6972300 w 12192000"/>
              <a:gd name="connsiteY18" fmla="*/ 933450 h 6857999"/>
              <a:gd name="connsiteX19" fmla="*/ 7002350 w 12192000"/>
              <a:gd name="connsiteY19" fmla="*/ 979435 h 6857999"/>
              <a:gd name="connsiteX20" fmla="*/ 7014281 w 12192000"/>
              <a:gd name="connsiteY20" fmla="*/ 998883 h 6857999"/>
              <a:gd name="connsiteX21" fmla="*/ 7015759 w 12192000"/>
              <a:gd name="connsiteY21" fmla="*/ 1001808 h 6857999"/>
              <a:gd name="connsiteX22" fmla="*/ 7014759 w 12192000"/>
              <a:gd name="connsiteY22" fmla="*/ 999665 h 6857999"/>
              <a:gd name="connsiteX23" fmla="*/ 7014281 w 12192000"/>
              <a:gd name="connsiteY23" fmla="*/ 998883 h 6857999"/>
              <a:gd name="connsiteX24" fmla="*/ 7011574 w 12192000"/>
              <a:gd name="connsiteY24" fmla="*/ 993534 h 6857999"/>
              <a:gd name="connsiteX25" fmla="*/ 7067550 w 12192000"/>
              <a:gd name="connsiteY25" fmla="*/ 1009650 h 6857999"/>
              <a:gd name="connsiteX26" fmla="*/ 7105648 w 12192000"/>
              <a:gd name="connsiteY26" fmla="*/ 1066800 h 6857999"/>
              <a:gd name="connsiteX27" fmla="*/ 7219948 w 12192000"/>
              <a:gd name="connsiteY27" fmla="*/ 1143000 h 6857999"/>
              <a:gd name="connsiteX28" fmla="*/ 7277098 w 12192000"/>
              <a:gd name="connsiteY28" fmla="*/ 1181100 h 6857999"/>
              <a:gd name="connsiteX29" fmla="*/ 7334249 w 12192000"/>
              <a:gd name="connsiteY29" fmla="*/ 1219200 h 6857999"/>
              <a:gd name="connsiteX30" fmla="*/ 7353299 w 12192000"/>
              <a:gd name="connsiteY30" fmla="*/ 1295400 h 6857999"/>
              <a:gd name="connsiteX31" fmla="*/ 7181848 w 12192000"/>
              <a:gd name="connsiteY31" fmla="*/ 1333500 h 6857999"/>
              <a:gd name="connsiteX32" fmla="*/ 7048499 w 12192000"/>
              <a:gd name="connsiteY32" fmla="*/ 1352550 h 6857999"/>
              <a:gd name="connsiteX33" fmla="*/ 7086600 w 12192000"/>
              <a:gd name="connsiteY33" fmla="*/ 1409700 h 6857999"/>
              <a:gd name="connsiteX34" fmla="*/ 7200897 w 12192000"/>
              <a:gd name="connsiteY34" fmla="*/ 1485900 h 6857999"/>
              <a:gd name="connsiteX35" fmla="*/ 7258049 w 12192000"/>
              <a:gd name="connsiteY35" fmla="*/ 1524000 h 6857999"/>
              <a:gd name="connsiteX36" fmla="*/ 7372350 w 12192000"/>
              <a:gd name="connsiteY36" fmla="*/ 1638300 h 6857999"/>
              <a:gd name="connsiteX37" fmla="*/ 7505700 w 12192000"/>
              <a:gd name="connsiteY37" fmla="*/ 1733550 h 6857999"/>
              <a:gd name="connsiteX38" fmla="*/ 7581898 w 12192000"/>
              <a:gd name="connsiteY38" fmla="*/ 1847850 h 6857999"/>
              <a:gd name="connsiteX39" fmla="*/ 7619997 w 12192000"/>
              <a:gd name="connsiteY39" fmla="*/ 1905000 h 6857999"/>
              <a:gd name="connsiteX40" fmla="*/ 7677148 w 12192000"/>
              <a:gd name="connsiteY40" fmla="*/ 1943100 h 6857999"/>
              <a:gd name="connsiteX41" fmla="*/ 7715247 w 12192000"/>
              <a:gd name="connsiteY41" fmla="*/ 2000250 h 6857999"/>
              <a:gd name="connsiteX42" fmla="*/ 7848599 w 12192000"/>
              <a:gd name="connsiteY42" fmla="*/ 2038350 h 6857999"/>
              <a:gd name="connsiteX43" fmla="*/ 8001000 w 12192000"/>
              <a:gd name="connsiteY43" fmla="*/ 2114550 h 6857999"/>
              <a:gd name="connsiteX44" fmla="*/ 8115300 w 12192000"/>
              <a:gd name="connsiteY44" fmla="*/ 2152650 h 6857999"/>
              <a:gd name="connsiteX45" fmla="*/ 8191500 w 12192000"/>
              <a:gd name="connsiteY45" fmla="*/ 2190750 h 6857999"/>
              <a:gd name="connsiteX46" fmla="*/ 8286750 w 12192000"/>
              <a:gd name="connsiteY46" fmla="*/ 2305050 h 6857999"/>
              <a:gd name="connsiteX47" fmla="*/ 8343900 w 12192000"/>
              <a:gd name="connsiteY47" fmla="*/ 2381250 h 6857999"/>
              <a:gd name="connsiteX48" fmla="*/ 8401050 w 12192000"/>
              <a:gd name="connsiteY48" fmla="*/ 2495550 h 6857999"/>
              <a:gd name="connsiteX49" fmla="*/ 8439150 w 12192000"/>
              <a:gd name="connsiteY49" fmla="*/ 2571750 h 6857999"/>
              <a:gd name="connsiteX50" fmla="*/ 8477250 w 12192000"/>
              <a:gd name="connsiteY50" fmla="*/ 2628900 h 6857999"/>
              <a:gd name="connsiteX51" fmla="*/ 8496300 w 12192000"/>
              <a:gd name="connsiteY51" fmla="*/ 2686050 h 6857999"/>
              <a:gd name="connsiteX52" fmla="*/ 8534400 w 12192000"/>
              <a:gd name="connsiteY52" fmla="*/ 2743200 h 6857999"/>
              <a:gd name="connsiteX53" fmla="*/ 8553450 w 12192000"/>
              <a:gd name="connsiteY53" fmla="*/ 2800350 h 6857999"/>
              <a:gd name="connsiteX54" fmla="*/ 8667750 w 12192000"/>
              <a:gd name="connsiteY54" fmla="*/ 2876550 h 6857999"/>
              <a:gd name="connsiteX55" fmla="*/ 8724900 w 12192000"/>
              <a:gd name="connsiteY55" fmla="*/ 2914650 h 6857999"/>
              <a:gd name="connsiteX56" fmla="*/ 8896350 w 12192000"/>
              <a:gd name="connsiteY56" fmla="*/ 2952750 h 6857999"/>
              <a:gd name="connsiteX57" fmla="*/ 8953500 w 12192000"/>
              <a:gd name="connsiteY57" fmla="*/ 3009900 h 6857999"/>
              <a:gd name="connsiteX58" fmla="*/ 8991600 w 12192000"/>
              <a:gd name="connsiteY58" fmla="*/ 3067050 h 6857999"/>
              <a:gd name="connsiteX59" fmla="*/ 9048750 w 12192000"/>
              <a:gd name="connsiteY59" fmla="*/ 3105150 h 6857999"/>
              <a:gd name="connsiteX60" fmla="*/ 9086850 w 12192000"/>
              <a:gd name="connsiteY60" fmla="*/ 3162300 h 6857999"/>
              <a:gd name="connsiteX61" fmla="*/ 9163050 w 12192000"/>
              <a:gd name="connsiteY61" fmla="*/ 3086100 h 6857999"/>
              <a:gd name="connsiteX62" fmla="*/ 9201150 w 12192000"/>
              <a:gd name="connsiteY62" fmla="*/ 3028950 h 6857999"/>
              <a:gd name="connsiteX63" fmla="*/ 9372600 w 12192000"/>
              <a:gd name="connsiteY63" fmla="*/ 3124200 h 6857999"/>
              <a:gd name="connsiteX64" fmla="*/ 9429750 w 12192000"/>
              <a:gd name="connsiteY64" fmla="*/ 3162300 h 6857999"/>
              <a:gd name="connsiteX65" fmla="*/ 9503646 w 12192000"/>
              <a:gd name="connsiteY65" fmla="*/ 3271079 h 6857999"/>
              <a:gd name="connsiteX66" fmla="*/ 9513246 w 12192000"/>
              <a:gd name="connsiteY66" fmla="*/ 3284529 h 6857999"/>
              <a:gd name="connsiteX67" fmla="*/ 9506840 w 12192000"/>
              <a:gd name="connsiteY67" fmla="*/ 3277361 h 6857999"/>
              <a:gd name="connsiteX68" fmla="*/ 9525000 w 12192000"/>
              <a:gd name="connsiteY68" fmla="*/ 3352800 h 6857999"/>
              <a:gd name="connsiteX69" fmla="*/ 9563100 w 12192000"/>
              <a:gd name="connsiteY69" fmla="*/ 3409950 h 6857999"/>
              <a:gd name="connsiteX70" fmla="*/ 9582150 w 12192000"/>
              <a:gd name="connsiteY70" fmla="*/ 3467100 h 6857999"/>
              <a:gd name="connsiteX71" fmla="*/ 9620250 w 12192000"/>
              <a:gd name="connsiteY71" fmla="*/ 3524250 h 6857999"/>
              <a:gd name="connsiteX72" fmla="*/ 9639300 w 12192000"/>
              <a:gd name="connsiteY72" fmla="*/ 3581400 h 6857999"/>
              <a:gd name="connsiteX73" fmla="*/ 9677400 w 12192000"/>
              <a:gd name="connsiteY73" fmla="*/ 3714750 h 6857999"/>
              <a:gd name="connsiteX74" fmla="*/ 9715500 w 12192000"/>
              <a:gd name="connsiteY74" fmla="*/ 3771900 h 6857999"/>
              <a:gd name="connsiteX75" fmla="*/ 9734550 w 12192000"/>
              <a:gd name="connsiteY75" fmla="*/ 3829050 h 6857999"/>
              <a:gd name="connsiteX76" fmla="*/ 9848850 w 12192000"/>
              <a:gd name="connsiteY76" fmla="*/ 3924300 h 6857999"/>
              <a:gd name="connsiteX77" fmla="*/ 9944100 w 12192000"/>
              <a:gd name="connsiteY77" fmla="*/ 4057650 h 6857999"/>
              <a:gd name="connsiteX78" fmla="*/ 10001250 w 12192000"/>
              <a:gd name="connsiteY78" fmla="*/ 4095750 h 6857999"/>
              <a:gd name="connsiteX79" fmla="*/ 10096500 w 12192000"/>
              <a:gd name="connsiteY79" fmla="*/ 4210050 h 6857999"/>
              <a:gd name="connsiteX80" fmla="*/ 10115550 w 12192000"/>
              <a:gd name="connsiteY80" fmla="*/ 4286250 h 6857999"/>
              <a:gd name="connsiteX81" fmla="*/ 10248900 w 12192000"/>
              <a:gd name="connsiteY81" fmla="*/ 4400550 h 6857999"/>
              <a:gd name="connsiteX82" fmla="*/ 10325100 w 12192000"/>
              <a:gd name="connsiteY82" fmla="*/ 4457700 h 6857999"/>
              <a:gd name="connsiteX83" fmla="*/ 10382250 w 12192000"/>
              <a:gd name="connsiteY83" fmla="*/ 4476750 h 6857999"/>
              <a:gd name="connsiteX84" fmla="*/ 10496550 w 12192000"/>
              <a:gd name="connsiteY84" fmla="*/ 4552950 h 6857999"/>
              <a:gd name="connsiteX85" fmla="*/ 10591800 w 12192000"/>
              <a:gd name="connsiteY85" fmla="*/ 4648200 h 6857999"/>
              <a:gd name="connsiteX86" fmla="*/ 10706100 w 12192000"/>
              <a:gd name="connsiteY86" fmla="*/ 4743450 h 6857999"/>
              <a:gd name="connsiteX87" fmla="*/ 10782300 w 12192000"/>
              <a:gd name="connsiteY87" fmla="*/ 4724400 h 6857999"/>
              <a:gd name="connsiteX88" fmla="*/ 10934700 w 12192000"/>
              <a:gd name="connsiteY88" fmla="*/ 4800600 h 6857999"/>
              <a:gd name="connsiteX89" fmla="*/ 11010900 w 12192000"/>
              <a:gd name="connsiteY89" fmla="*/ 4819650 h 6857999"/>
              <a:gd name="connsiteX90" fmla="*/ 11068050 w 12192000"/>
              <a:gd name="connsiteY90" fmla="*/ 4857750 h 6857999"/>
              <a:gd name="connsiteX91" fmla="*/ 11087100 w 12192000"/>
              <a:gd name="connsiteY91" fmla="*/ 4933950 h 6857999"/>
              <a:gd name="connsiteX92" fmla="*/ 11144250 w 12192000"/>
              <a:gd name="connsiteY92" fmla="*/ 5010150 h 6857999"/>
              <a:gd name="connsiteX93" fmla="*/ 11163300 w 12192000"/>
              <a:gd name="connsiteY93" fmla="*/ 5105400 h 6857999"/>
              <a:gd name="connsiteX94" fmla="*/ 11182350 w 12192000"/>
              <a:gd name="connsiteY94" fmla="*/ 5162550 h 6857999"/>
              <a:gd name="connsiteX95" fmla="*/ 11201400 w 12192000"/>
              <a:gd name="connsiteY95" fmla="*/ 5295900 h 6857999"/>
              <a:gd name="connsiteX96" fmla="*/ 11334750 w 12192000"/>
              <a:gd name="connsiteY96" fmla="*/ 5353050 h 6857999"/>
              <a:gd name="connsiteX97" fmla="*/ 11506200 w 12192000"/>
              <a:gd name="connsiteY97" fmla="*/ 5391150 h 6857999"/>
              <a:gd name="connsiteX98" fmla="*/ 11563350 w 12192000"/>
              <a:gd name="connsiteY98" fmla="*/ 5410200 h 6857999"/>
              <a:gd name="connsiteX99" fmla="*/ 11715750 w 12192000"/>
              <a:gd name="connsiteY99" fmla="*/ 5448300 h 6857999"/>
              <a:gd name="connsiteX100" fmla="*/ 11791950 w 12192000"/>
              <a:gd name="connsiteY100" fmla="*/ 5524500 h 6857999"/>
              <a:gd name="connsiteX101" fmla="*/ 11849100 w 12192000"/>
              <a:gd name="connsiteY101" fmla="*/ 5562600 h 6857999"/>
              <a:gd name="connsiteX102" fmla="*/ 11868150 w 12192000"/>
              <a:gd name="connsiteY102" fmla="*/ 5638800 h 6857999"/>
              <a:gd name="connsiteX103" fmla="*/ 11925300 w 12192000"/>
              <a:gd name="connsiteY103" fmla="*/ 5753100 h 6857999"/>
              <a:gd name="connsiteX104" fmla="*/ 11906250 w 12192000"/>
              <a:gd name="connsiteY104" fmla="*/ 5886450 h 6857999"/>
              <a:gd name="connsiteX105" fmla="*/ 11830050 w 12192000"/>
              <a:gd name="connsiteY105" fmla="*/ 5905500 h 6857999"/>
              <a:gd name="connsiteX106" fmla="*/ 11811000 w 12192000"/>
              <a:gd name="connsiteY106" fmla="*/ 5962650 h 6857999"/>
              <a:gd name="connsiteX107" fmla="*/ 11925300 w 12192000"/>
              <a:gd name="connsiteY107" fmla="*/ 6038850 h 6857999"/>
              <a:gd name="connsiteX108" fmla="*/ 12058650 w 12192000"/>
              <a:gd name="connsiteY108" fmla="*/ 6134100 h 6857999"/>
              <a:gd name="connsiteX109" fmla="*/ 12172950 w 12192000"/>
              <a:gd name="connsiteY109" fmla="*/ 6172200 h 6857999"/>
              <a:gd name="connsiteX110" fmla="*/ 12192000 w 12192000"/>
              <a:gd name="connsiteY110" fmla="*/ 6177199 h 6857999"/>
              <a:gd name="connsiteX111" fmla="*/ 12192000 w 12192000"/>
              <a:gd name="connsiteY111" fmla="*/ 6857999 h 6857999"/>
              <a:gd name="connsiteX112" fmla="*/ 6196434 w 12192000"/>
              <a:gd name="connsiteY112" fmla="*/ 6857999 h 6857999"/>
              <a:gd name="connsiteX113" fmla="*/ 6190168 w 12192000"/>
              <a:gd name="connsiteY113" fmla="*/ 6849391 h 6857999"/>
              <a:gd name="connsiteX114" fmla="*/ 6172200 w 12192000"/>
              <a:gd name="connsiteY114" fmla="*/ 6819900 h 6857999"/>
              <a:gd name="connsiteX115" fmla="*/ 6115051 w 12192000"/>
              <a:gd name="connsiteY115" fmla="*/ 6743700 h 6857999"/>
              <a:gd name="connsiteX116" fmla="*/ 6076950 w 12192000"/>
              <a:gd name="connsiteY116" fmla="*/ 6686550 h 6857999"/>
              <a:gd name="connsiteX117" fmla="*/ 5962648 w 12192000"/>
              <a:gd name="connsiteY117" fmla="*/ 6591300 h 6857999"/>
              <a:gd name="connsiteX118" fmla="*/ 5867398 w 12192000"/>
              <a:gd name="connsiteY118" fmla="*/ 6477000 h 6857999"/>
              <a:gd name="connsiteX119" fmla="*/ 5772149 w 12192000"/>
              <a:gd name="connsiteY119" fmla="*/ 6343650 h 6857999"/>
              <a:gd name="connsiteX120" fmla="*/ 5657850 w 12192000"/>
              <a:gd name="connsiteY120" fmla="*/ 6267450 h 6857999"/>
              <a:gd name="connsiteX121" fmla="*/ 5600698 w 12192000"/>
              <a:gd name="connsiteY121" fmla="*/ 6229350 h 6857999"/>
              <a:gd name="connsiteX122" fmla="*/ 5543550 w 12192000"/>
              <a:gd name="connsiteY122" fmla="*/ 6191250 h 6857999"/>
              <a:gd name="connsiteX123" fmla="*/ 5410199 w 12192000"/>
              <a:gd name="connsiteY123" fmla="*/ 6096000 h 6857999"/>
              <a:gd name="connsiteX124" fmla="*/ 5295900 w 12192000"/>
              <a:gd name="connsiteY124" fmla="*/ 6019800 h 6857999"/>
              <a:gd name="connsiteX125" fmla="*/ 5200650 w 12192000"/>
              <a:gd name="connsiteY125" fmla="*/ 5886450 h 6857999"/>
              <a:gd name="connsiteX126" fmla="*/ 5162550 w 12192000"/>
              <a:gd name="connsiteY126" fmla="*/ 5829300 h 6857999"/>
              <a:gd name="connsiteX127" fmla="*/ 5143499 w 12192000"/>
              <a:gd name="connsiteY127" fmla="*/ 5772150 h 6857999"/>
              <a:gd name="connsiteX128" fmla="*/ 5238749 w 12192000"/>
              <a:gd name="connsiteY128" fmla="*/ 5829300 h 6857999"/>
              <a:gd name="connsiteX129" fmla="*/ 5353051 w 12192000"/>
              <a:gd name="connsiteY129" fmla="*/ 5924550 h 6857999"/>
              <a:gd name="connsiteX130" fmla="*/ 5372100 w 12192000"/>
              <a:gd name="connsiteY130" fmla="*/ 5867400 h 6857999"/>
              <a:gd name="connsiteX131" fmla="*/ 5276850 w 12192000"/>
              <a:gd name="connsiteY131" fmla="*/ 5772150 h 6857999"/>
              <a:gd name="connsiteX132" fmla="*/ 5219700 w 12192000"/>
              <a:gd name="connsiteY132" fmla="*/ 5734050 h 6857999"/>
              <a:gd name="connsiteX133" fmla="*/ 5162550 w 12192000"/>
              <a:gd name="connsiteY133" fmla="*/ 5619750 h 6857999"/>
              <a:gd name="connsiteX134" fmla="*/ 5124450 w 12192000"/>
              <a:gd name="connsiteY134" fmla="*/ 5543550 h 6857999"/>
              <a:gd name="connsiteX135" fmla="*/ 5067301 w 12192000"/>
              <a:gd name="connsiteY135" fmla="*/ 5429250 h 6857999"/>
              <a:gd name="connsiteX136" fmla="*/ 4991100 w 12192000"/>
              <a:gd name="connsiteY136" fmla="*/ 5391150 h 6857999"/>
              <a:gd name="connsiteX137" fmla="*/ 4933950 w 12192000"/>
              <a:gd name="connsiteY137" fmla="*/ 5353050 h 6857999"/>
              <a:gd name="connsiteX138" fmla="*/ 4800600 w 12192000"/>
              <a:gd name="connsiteY138" fmla="*/ 5314950 h 6857999"/>
              <a:gd name="connsiteX139" fmla="*/ 4743450 w 12192000"/>
              <a:gd name="connsiteY139" fmla="*/ 5295900 h 6857999"/>
              <a:gd name="connsiteX140" fmla="*/ 4667251 w 12192000"/>
              <a:gd name="connsiteY140" fmla="*/ 5276850 h 6857999"/>
              <a:gd name="connsiteX141" fmla="*/ 4457700 w 12192000"/>
              <a:gd name="connsiteY141" fmla="*/ 5200650 h 6857999"/>
              <a:gd name="connsiteX142" fmla="*/ 4305301 w 12192000"/>
              <a:gd name="connsiteY142" fmla="*/ 5162550 h 6857999"/>
              <a:gd name="connsiteX143" fmla="*/ 4229100 w 12192000"/>
              <a:gd name="connsiteY143" fmla="*/ 5105400 h 6857999"/>
              <a:gd name="connsiteX144" fmla="*/ 4133850 w 12192000"/>
              <a:gd name="connsiteY144" fmla="*/ 4991100 h 6857999"/>
              <a:gd name="connsiteX145" fmla="*/ 4114800 w 12192000"/>
              <a:gd name="connsiteY145" fmla="*/ 4933950 h 6857999"/>
              <a:gd name="connsiteX146" fmla="*/ 4038600 w 12192000"/>
              <a:gd name="connsiteY146" fmla="*/ 4819650 h 6857999"/>
              <a:gd name="connsiteX147" fmla="*/ 4019550 w 12192000"/>
              <a:gd name="connsiteY147" fmla="*/ 4762500 h 6857999"/>
              <a:gd name="connsiteX148" fmla="*/ 3962400 w 12192000"/>
              <a:gd name="connsiteY148" fmla="*/ 4705350 h 6857999"/>
              <a:gd name="connsiteX149" fmla="*/ 3924300 w 12192000"/>
              <a:gd name="connsiteY149" fmla="*/ 4648200 h 6857999"/>
              <a:gd name="connsiteX150" fmla="*/ 3867150 w 12192000"/>
              <a:gd name="connsiteY150" fmla="*/ 4629150 h 6857999"/>
              <a:gd name="connsiteX151" fmla="*/ 3829050 w 12192000"/>
              <a:gd name="connsiteY151" fmla="*/ 4572000 h 6857999"/>
              <a:gd name="connsiteX152" fmla="*/ 3752850 w 12192000"/>
              <a:gd name="connsiteY152" fmla="*/ 4552950 h 6857999"/>
              <a:gd name="connsiteX153" fmla="*/ 3676650 w 12192000"/>
              <a:gd name="connsiteY153" fmla="*/ 4438650 h 6857999"/>
              <a:gd name="connsiteX154" fmla="*/ 3638550 w 12192000"/>
              <a:gd name="connsiteY154" fmla="*/ 4381500 h 6857999"/>
              <a:gd name="connsiteX155" fmla="*/ 3600450 w 12192000"/>
              <a:gd name="connsiteY155" fmla="*/ 4248150 h 6857999"/>
              <a:gd name="connsiteX156" fmla="*/ 3543300 w 12192000"/>
              <a:gd name="connsiteY156" fmla="*/ 4171950 h 6857999"/>
              <a:gd name="connsiteX157" fmla="*/ 3505200 w 12192000"/>
              <a:gd name="connsiteY157" fmla="*/ 4114800 h 6857999"/>
              <a:gd name="connsiteX158" fmla="*/ 3448050 w 12192000"/>
              <a:gd name="connsiteY158" fmla="*/ 4095750 h 6857999"/>
              <a:gd name="connsiteX159" fmla="*/ 3429000 w 12192000"/>
              <a:gd name="connsiteY159" fmla="*/ 4152900 h 6857999"/>
              <a:gd name="connsiteX160" fmla="*/ 3371850 w 12192000"/>
              <a:gd name="connsiteY160" fmla="*/ 4095750 h 6857999"/>
              <a:gd name="connsiteX161" fmla="*/ 3257550 w 12192000"/>
              <a:gd name="connsiteY161" fmla="*/ 3962400 h 6857999"/>
              <a:gd name="connsiteX162" fmla="*/ 3143250 w 12192000"/>
              <a:gd name="connsiteY162" fmla="*/ 3924300 h 6857999"/>
              <a:gd name="connsiteX163" fmla="*/ 3009900 w 12192000"/>
              <a:gd name="connsiteY163" fmla="*/ 3810000 h 6857999"/>
              <a:gd name="connsiteX164" fmla="*/ 2895600 w 12192000"/>
              <a:gd name="connsiteY164" fmla="*/ 3752850 h 6857999"/>
              <a:gd name="connsiteX165" fmla="*/ 2838450 w 12192000"/>
              <a:gd name="connsiteY165" fmla="*/ 3714750 h 6857999"/>
              <a:gd name="connsiteX166" fmla="*/ 2743200 w 12192000"/>
              <a:gd name="connsiteY166" fmla="*/ 3581400 h 6857999"/>
              <a:gd name="connsiteX167" fmla="*/ 2667000 w 12192000"/>
              <a:gd name="connsiteY167" fmla="*/ 3467100 h 6857999"/>
              <a:gd name="connsiteX168" fmla="*/ 2724150 w 12192000"/>
              <a:gd name="connsiteY168" fmla="*/ 3429000 h 6857999"/>
              <a:gd name="connsiteX169" fmla="*/ 2705100 w 12192000"/>
              <a:gd name="connsiteY169" fmla="*/ 3371850 h 6857999"/>
              <a:gd name="connsiteX170" fmla="*/ 2590800 w 12192000"/>
              <a:gd name="connsiteY170" fmla="*/ 3257550 h 6857999"/>
              <a:gd name="connsiteX171" fmla="*/ 2552700 w 12192000"/>
              <a:gd name="connsiteY171" fmla="*/ 3200400 h 6857999"/>
              <a:gd name="connsiteX172" fmla="*/ 2400300 w 12192000"/>
              <a:gd name="connsiteY172" fmla="*/ 3143250 h 6857999"/>
              <a:gd name="connsiteX173" fmla="*/ 2343150 w 12192000"/>
              <a:gd name="connsiteY173" fmla="*/ 3124200 h 6857999"/>
              <a:gd name="connsiteX174" fmla="*/ 2114550 w 12192000"/>
              <a:gd name="connsiteY174" fmla="*/ 2933700 h 6857999"/>
              <a:gd name="connsiteX175" fmla="*/ 2076450 w 12192000"/>
              <a:gd name="connsiteY175" fmla="*/ 2876550 h 6857999"/>
              <a:gd name="connsiteX176" fmla="*/ 2095500 w 12192000"/>
              <a:gd name="connsiteY176" fmla="*/ 2819400 h 6857999"/>
              <a:gd name="connsiteX177" fmla="*/ 1962150 w 12192000"/>
              <a:gd name="connsiteY177" fmla="*/ 2743200 h 6857999"/>
              <a:gd name="connsiteX178" fmla="*/ 1866900 w 12192000"/>
              <a:gd name="connsiteY178" fmla="*/ 2724150 h 6857999"/>
              <a:gd name="connsiteX179" fmla="*/ 1733550 w 12192000"/>
              <a:gd name="connsiteY179" fmla="*/ 2647950 h 6857999"/>
              <a:gd name="connsiteX180" fmla="*/ 1619250 w 12192000"/>
              <a:gd name="connsiteY180" fmla="*/ 2571750 h 6857999"/>
              <a:gd name="connsiteX181" fmla="*/ 1581150 w 12192000"/>
              <a:gd name="connsiteY181" fmla="*/ 2514600 h 6857999"/>
              <a:gd name="connsiteX182" fmla="*/ 1504950 w 12192000"/>
              <a:gd name="connsiteY182" fmla="*/ 2476500 h 6857999"/>
              <a:gd name="connsiteX183" fmla="*/ 1447800 w 12192000"/>
              <a:gd name="connsiteY183" fmla="*/ 2438400 h 6857999"/>
              <a:gd name="connsiteX184" fmla="*/ 1276350 w 12192000"/>
              <a:gd name="connsiteY184" fmla="*/ 2305050 h 6857999"/>
              <a:gd name="connsiteX185" fmla="*/ 1200150 w 12192000"/>
              <a:gd name="connsiteY185" fmla="*/ 2247900 h 6857999"/>
              <a:gd name="connsiteX186" fmla="*/ 1085850 w 12192000"/>
              <a:gd name="connsiteY186" fmla="*/ 2152650 h 6857999"/>
              <a:gd name="connsiteX187" fmla="*/ 1028700 w 12192000"/>
              <a:gd name="connsiteY187" fmla="*/ 2057400 h 6857999"/>
              <a:gd name="connsiteX188" fmla="*/ 1009650 w 12192000"/>
              <a:gd name="connsiteY188" fmla="*/ 2000250 h 6857999"/>
              <a:gd name="connsiteX189" fmla="*/ 971550 w 12192000"/>
              <a:gd name="connsiteY189" fmla="*/ 1943100 h 6857999"/>
              <a:gd name="connsiteX190" fmla="*/ 952500 w 12192000"/>
              <a:gd name="connsiteY190" fmla="*/ 1885950 h 6857999"/>
              <a:gd name="connsiteX191" fmla="*/ 857250 w 12192000"/>
              <a:gd name="connsiteY191" fmla="*/ 1771650 h 6857999"/>
              <a:gd name="connsiteX192" fmla="*/ 819150 w 12192000"/>
              <a:gd name="connsiteY192" fmla="*/ 1676400 h 6857999"/>
              <a:gd name="connsiteX193" fmla="*/ 742950 w 12192000"/>
              <a:gd name="connsiteY193" fmla="*/ 1524000 h 6857999"/>
              <a:gd name="connsiteX194" fmla="*/ 685800 w 12192000"/>
              <a:gd name="connsiteY194" fmla="*/ 1390650 h 6857999"/>
              <a:gd name="connsiteX195" fmla="*/ 647700 w 12192000"/>
              <a:gd name="connsiteY195" fmla="*/ 1333500 h 6857999"/>
              <a:gd name="connsiteX196" fmla="*/ 590550 w 12192000"/>
              <a:gd name="connsiteY196" fmla="*/ 1314450 h 6857999"/>
              <a:gd name="connsiteX197" fmla="*/ 742950 w 12192000"/>
              <a:gd name="connsiteY197" fmla="*/ 1295400 h 6857999"/>
              <a:gd name="connsiteX198" fmla="*/ 571500 w 12192000"/>
              <a:gd name="connsiteY198" fmla="*/ 1200150 h 6857999"/>
              <a:gd name="connsiteX199" fmla="*/ 495300 w 12192000"/>
              <a:gd name="connsiteY199" fmla="*/ 1181100 h 6857999"/>
              <a:gd name="connsiteX200" fmla="*/ 419100 w 12192000"/>
              <a:gd name="connsiteY200" fmla="*/ 1143000 h 6857999"/>
              <a:gd name="connsiteX201" fmla="*/ 285750 w 12192000"/>
              <a:gd name="connsiteY201" fmla="*/ 1047750 h 6857999"/>
              <a:gd name="connsiteX202" fmla="*/ 209550 w 12192000"/>
              <a:gd name="connsiteY202" fmla="*/ 952500 h 6857999"/>
              <a:gd name="connsiteX203" fmla="*/ 152400 w 12192000"/>
              <a:gd name="connsiteY203" fmla="*/ 914400 h 6857999"/>
              <a:gd name="connsiteX204" fmla="*/ 57150 w 12192000"/>
              <a:gd name="connsiteY204" fmla="*/ 781050 h 6857999"/>
              <a:gd name="connsiteX205" fmla="*/ 0 w 12192000"/>
              <a:gd name="connsiteY205" fmla="*/ 7239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12192000" h="6857999">
                <a:moveTo>
                  <a:pt x="9513246" y="3284529"/>
                </a:moveTo>
                <a:lnTo>
                  <a:pt x="9517026" y="3288757"/>
                </a:lnTo>
                <a:cubicBezTo>
                  <a:pt x="9523037" y="3296532"/>
                  <a:pt x="9525744" y="3301706"/>
                  <a:pt x="9514684" y="3286542"/>
                </a:cubicBezTo>
                <a:close/>
                <a:moveTo>
                  <a:pt x="0" y="0"/>
                </a:moveTo>
                <a:lnTo>
                  <a:pt x="5787203" y="0"/>
                </a:lnTo>
                <a:lnTo>
                  <a:pt x="5810251" y="38100"/>
                </a:lnTo>
                <a:cubicBezTo>
                  <a:pt x="5822950" y="57150"/>
                  <a:pt x="5832161" y="79061"/>
                  <a:pt x="5848350" y="95250"/>
                </a:cubicBezTo>
                <a:cubicBezTo>
                  <a:pt x="5886448" y="133350"/>
                  <a:pt x="5917818" y="179662"/>
                  <a:pt x="5962648" y="209550"/>
                </a:cubicBezTo>
                <a:lnTo>
                  <a:pt x="6134099" y="323850"/>
                </a:lnTo>
                <a:cubicBezTo>
                  <a:pt x="6153149" y="336550"/>
                  <a:pt x="6172934" y="348213"/>
                  <a:pt x="6191251" y="361950"/>
                </a:cubicBezTo>
                <a:cubicBezTo>
                  <a:pt x="6285764" y="432837"/>
                  <a:pt x="6241031" y="401488"/>
                  <a:pt x="6324599" y="457200"/>
                </a:cubicBezTo>
                <a:cubicBezTo>
                  <a:pt x="6337299" y="476250"/>
                  <a:pt x="6345468" y="499273"/>
                  <a:pt x="6362699" y="514350"/>
                </a:cubicBezTo>
                <a:cubicBezTo>
                  <a:pt x="6397159" y="544503"/>
                  <a:pt x="6438899" y="565150"/>
                  <a:pt x="6476999" y="590550"/>
                </a:cubicBezTo>
                <a:cubicBezTo>
                  <a:pt x="6496050" y="603250"/>
                  <a:pt x="6517961" y="612461"/>
                  <a:pt x="6534149" y="628650"/>
                </a:cubicBezTo>
                <a:cubicBezTo>
                  <a:pt x="6605498" y="699999"/>
                  <a:pt x="6565741" y="677281"/>
                  <a:pt x="6648450" y="704850"/>
                </a:cubicBezTo>
                <a:cubicBezTo>
                  <a:pt x="6720747" y="813295"/>
                  <a:pt x="6644605" y="724425"/>
                  <a:pt x="6743698" y="781050"/>
                </a:cubicBezTo>
                <a:cubicBezTo>
                  <a:pt x="6771267" y="796802"/>
                  <a:pt x="6793483" y="820588"/>
                  <a:pt x="6819896" y="838200"/>
                </a:cubicBezTo>
                <a:cubicBezTo>
                  <a:pt x="6850707" y="858739"/>
                  <a:pt x="6883753" y="875726"/>
                  <a:pt x="6915148" y="895350"/>
                </a:cubicBezTo>
                <a:cubicBezTo>
                  <a:pt x="6934565" y="907484"/>
                  <a:pt x="6953249" y="920750"/>
                  <a:pt x="6972300" y="933450"/>
                </a:cubicBezTo>
                <a:cubicBezTo>
                  <a:pt x="6985948" y="953923"/>
                  <a:pt x="6995618" y="968825"/>
                  <a:pt x="7002350" y="979435"/>
                </a:cubicBezTo>
                <a:lnTo>
                  <a:pt x="7014281" y="998883"/>
                </a:lnTo>
                <a:lnTo>
                  <a:pt x="7015759" y="1001808"/>
                </a:lnTo>
                <a:cubicBezTo>
                  <a:pt x="7016637" y="1003256"/>
                  <a:pt x="7016649" y="1002967"/>
                  <a:pt x="7014759" y="999665"/>
                </a:cubicBezTo>
                <a:lnTo>
                  <a:pt x="7014281" y="998883"/>
                </a:lnTo>
                <a:lnTo>
                  <a:pt x="7011574" y="993534"/>
                </a:lnTo>
                <a:cubicBezTo>
                  <a:pt x="7005309" y="978966"/>
                  <a:pt x="7001823" y="957070"/>
                  <a:pt x="7067550" y="1009650"/>
                </a:cubicBezTo>
                <a:cubicBezTo>
                  <a:pt x="7085427" y="1023953"/>
                  <a:pt x="7088418" y="1051723"/>
                  <a:pt x="7105648" y="1066800"/>
                </a:cubicBezTo>
                <a:cubicBezTo>
                  <a:pt x="7140111" y="1096953"/>
                  <a:pt x="7181848" y="1117600"/>
                  <a:pt x="7219948" y="1143000"/>
                </a:cubicBezTo>
                <a:lnTo>
                  <a:pt x="7277098" y="1181100"/>
                </a:lnTo>
                <a:lnTo>
                  <a:pt x="7334249" y="1219200"/>
                </a:lnTo>
                <a:cubicBezTo>
                  <a:pt x="7340599" y="1244600"/>
                  <a:pt x="7340308" y="1272668"/>
                  <a:pt x="7353299" y="1295400"/>
                </a:cubicBezTo>
                <a:cubicBezTo>
                  <a:pt x="7414468" y="1402448"/>
                  <a:pt x="7579345" y="1366625"/>
                  <a:pt x="7181848" y="1333500"/>
                </a:cubicBezTo>
                <a:cubicBezTo>
                  <a:pt x="7137399" y="1339850"/>
                  <a:pt x="7083561" y="1324500"/>
                  <a:pt x="7048499" y="1352550"/>
                </a:cubicBezTo>
                <a:cubicBezTo>
                  <a:pt x="7030622" y="1366853"/>
                  <a:pt x="7069369" y="1394623"/>
                  <a:pt x="7086600" y="1409700"/>
                </a:cubicBezTo>
                <a:cubicBezTo>
                  <a:pt x="7121058" y="1439853"/>
                  <a:pt x="7162799" y="1460500"/>
                  <a:pt x="7200897" y="1485900"/>
                </a:cubicBezTo>
                <a:cubicBezTo>
                  <a:pt x="7219948" y="1498600"/>
                  <a:pt x="7241858" y="1507811"/>
                  <a:pt x="7258049" y="1524000"/>
                </a:cubicBezTo>
                <a:cubicBezTo>
                  <a:pt x="7296148" y="1562100"/>
                  <a:pt x="7329244" y="1605971"/>
                  <a:pt x="7372350" y="1638300"/>
                </a:cubicBezTo>
                <a:cubicBezTo>
                  <a:pt x="7466864" y="1709187"/>
                  <a:pt x="7422130" y="1677838"/>
                  <a:pt x="7505700" y="1733550"/>
                </a:cubicBezTo>
                <a:lnTo>
                  <a:pt x="7581898" y="1847850"/>
                </a:lnTo>
                <a:cubicBezTo>
                  <a:pt x="7594598" y="1866900"/>
                  <a:pt x="7600949" y="1892300"/>
                  <a:pt x="7619997" y="1905000"/>
                </a:cubicBezTo>
                <a:lnTo>
                  <a:pt x="7677148" y="1943100"/>
                </a:lnTo>
                <a:cubicBezTo>
                  <a:pt x="7689848" y="1962150"/>
                  <a:pt x="7697372" y="1985947"/>
                  <a:pt x="7715247" y="2000250"/>
                </a:cubicBezTo>
                <a:cubicBezTo>
                  <a:pt x="7729330" y="2011516"/>
                  <a:pt x="7841457" y="2035374"/>
                  <a:pt x="7848599" y="2038350"/>
                </a:cubicBezTo>
                <a:cubicBezTo>
                  <a:pt x="7901026" y="2060195"/>
                  <a:pt x="7947117" y="2096589"/>
                  <a:pt x="8001000" y="2114550"/>
                </a:cubicBezTo>
                <a:cubicBezTo>
                  <a:pt x="8039100" y="2127250"/>
                  <a:pt x="8079379" y="2134689"/>
                  <a:pt x="8115300" y="2152650"/>
                </a:cubicBezTo>
                <a:cubicBezTo>
                  <a:pt x="8140700" y="2165350"/>
                  <a:pt x="8168392" y="2174244"/>
                  <a:pt x="8191500" y="2190750"/>
                </a:cubicBezTo>
                <a:cubicBezTo>
                  <a:pt x="8243384" y="2227810"/>
                  <a:pt x="8251940" y="2256316"/>
                  <a:pt x="8286750" y="2305050"/>
                </a:cubicBezTo>
                <a:cubicBezTo>
                  <a:pt x="8305204" y="2330886"/>
                  <a:pt x="8324850" y="2355850"/>
                  <a:pt x="8343900" y="2381250"/>
                </a:cubicBezTo>
                <a:cubicBezTo>
                  <a:pt x="8378827" y="2486031"/>
                  <a:pt x="8341964" y="2392149"/>
                  <a:pt x="8401050" y="2495550"/>
                </a:cubicBezTo>
                <a:cubicBezTo>
                  <a:pt x="8415139" y="2520206"/>
                  <a:pt x="8425061" y="2547094"/>
                  <a:pt x="8439150" y="2571750"/>
                </a:cubicBezTo>
                <a:cubicBezTo>
                  <a:pt x="8450509" y="2591629"/>
                  <a:pt x="8467011" y="2608422"/>
                  <a:pt x="8477250" y="2628900"/>
                </a:cubicBezTo>
                <a:cubicBezTo>
                  <a:pt x="8486230" y="2646861"/>
                  <a:pt x="8487320" y="2668089"/>
                  <a:pt x="8496300" y="2686050"/>
                </a:cubicBezTo>
                <a:cubicBezTo>
                  <a:pt x="8506539" y="2706528"/>
                  <a:pt x="8524161" y="2722722"/>
                  <a:pt x="8534400" y="2743200"/>
                </a:cubicBezTo>
                <a:cubicBezTo>
                  <a:pt x="8543380" y="2761161"/>
                  <a:pt x="8539251" y="2786151"/>
                  <a:pt x="8553450" y="2800350"/>
                </a:cubicBezTo>
                <a:cubicBezTo>
                  <a:pt x="8585829" y="2832729"/>
                  <a:pt x="8629650" y="2851150"/>
                  <a:pt x="8667750" y="2876550"/>
                </a:cubicBezTo>
                <a:cubicBezTo>
                  <a:pt x="8686800" y="2889250"/>
                  <a:pt x="8702688" y="2909097"/>
                  <a:pt x="8724900" y="2914650"/>
                </a:cubicBezTo>
                <a:cubicBezTo>
                  <a:pt x="8832512" y="2941553"/>
                  <a:pt x="8775427" y="2928565"/>
                  <a:pt x="8896350" y="2952750"/>
                </a:cubicBezTo>
                <a:cubicBezTo>
                  <a:pt x="8915400" y="2971800"/>
                  <a:pt x="8936253" y="2989204"/>
                  <a:pt x="8953500" y="3009900"/>
                </a:cubicBezTo>
                <a:cubicBezTo>
                  <a:pt x="8968157" y="3027489"/>
                  <a:pt x="8975411" y="3050861"/>
                  <a:pt x="8991600" y="3067050"/>
                </a:cubicBezTo>
                <a:cubicBezTo>
                  <a:pt x="9007789" y="3083239"/>
                  <a:pt x="9029700" y="3092450"/>
                  <a:pt x="9048750" y="3105150"/>
                </a:cubicBezTo>
                <a:cubicBezTo>
                  <a:pt x="9061450" y="3124200"/>
                  <a:pt x="9065592" y="3153797"/>
                  <a:pt x="9086850" y="3162300"/>
                </a:cubicBezTo>
                <a:cubicBezTo>
                  <a:pt x="9150350" y="3187700"/>
                  <a:pt x="9150350" y="3111500"/>
                  <a:pt x="9163050" y="3086100"/>
                </a:cubicBezTo>
                <a:cubicBezTo>
                  <a:pt x="9173289" y="3065622"/>
                  <a:pt x="9188450" y="3048000"/>
                  <a:pt x="9201150" y="3028950"/>
                </a:cubicBezTo>
                <a:cubicBezTo>
                  <a:pt x="9301741" y="3062480"/>
                  <a:pt x="9241592" y="3036861"/>
                  <a:pt x="9372600" y="3124200"/>
                </a:cubicBezTo>
                <a:lnTo>
                  <a:pt x="9429750" y="3162300"/>
                </a:lnTo>
                <a:cubicBezTo>
                  <a:pt x="9466538" y="3217483"/>
                  <a:pt x="9489699" y="3251248"/>
                  <a:pt x="9503646" y="3271079"/>
                </a:cubicBezTo>
                <a:lnTo>
                  <a:pt x="9513246" y="3284529"/>
                </a:lnTo>
                <a:lnTo>
                  <a:pt x="9506840" y="3277361"/>
                </a:lnTo>
                <a:cubicBezTo>
                  <a:pt x="9496790" y="3268449"/>
                  <a:pt x="9491075" y="3273641"/>
                  <a:pt x="9525000" y="3352800"/>
                </a:cubicBezTo>
                <a:cubicBezTo>
                  <a:pt x="9534019" y="3373844"/>
                  <a:pt x="9552861" y="3389472"/>
                  <a:pt x="9563100" y="3409950"/>
                </a:cubicBezTo>
                <a:cubicBezTo>
                  <a:pt x="9572080" y="3427911"/>
                  <a:pt x="9573170" y="3449139"/>
                  <a:pt x="9582150" y="3467100"/>
                </a:cubicBezTo>
                <a:cubicBezTo>
                  <a:pt x="9592389" y="3487578"/>
                  <a:pt x="9610011" y="3503772"/>
                  <a:pt x="9620250" y="3524250"/>
                </a:cubicBezTo>
                <a:cubicBezTo>
                  <a:pt x="9629230" y="3542211"/>
                  <a:pt x="9633783" y="3562092"/>
                  <a:pt x="9639300" y="3581400"/>
                </a:cubicBezTo>
                <a:cubicBezTo>
                  <a:pt x="9647438" y="3609884"/>
                  <a:pt x="9662175" y="3684300"/>
                  <a:pt x="9677400" y="3714750"/>
                </a:cubicBezTo>
                <a:cubicBezTo>
                  <a:pt x="9687639" y="3735228"/>
                  <a:pt x="9705261" y="3751422"/>
                  <a:pt x="9715500" y="3771900"/>
                </a:cubicBezTo>
                <a:cubicBezTo>
                  <a:pt x="9724480" y="3789861"/>
                  <a:pt x="9723411" y="3812342"/>
                  <a:pt x="9734550" y="3829050"/>
                </a:cubicBezTo>
                <a:cubicBezTo>
                  <a:pt x="9776291" y="3891662"/>
                  <a:pt x="9796137" y="3880373"/>
                  <a:pt x="9848850" y="3924300"/>
                </a:cubicBezTo>
                <a:cubicBezTo>
                  <a:pt x="9994775" y="4045904"/>
                  <a:pt x="9821541" y="3910579"/>
                  <a:pt x="9944100" y="4057650"/>
                </a:cubicBezTo>
                <a:cubicBezTo>
                  <a:pt x="9958757" y="4075239"/>
                  <a:pt x="9983661" y="4081093"/>
                  <a:pt x="10001250" y="4095750"/>
                </a:cubicBezTo>
                <a:cubicBezTo>
                  <a:pt x="10056255" y="4141587"/>
                  <a:pt x="10059038" y="4153856"/>
                  <a:pt x="10096500" y="4210050"/>
                </a:cubicBezTo>
                <a:cubicBezTo>
                  <a:pt x="10102850" y="4235450"/>
                  <a:pt x="10101674" y="4264048"/>
                  <a:pt x="10115550" y="4286250"/>
                </a:cubicBezTo>
                <a:cubicBezTo>
                  <a:pt x="10152695" y="4345682"/>
                  <a:pt x="10197074" y="4363531"/>
                  <a:pt x="10248900" y="4400550"/>
                </a:cubicBezTo>
                <a:cubicBezTo>
                  <a:pt x="10274736" y="4419004"/>
                  <a:pt x="10297533" y="4441948"/>
                  <a:pt x="10325100" y="4457700"/>
                </a:cubicBezTo>
                <a:cubicBezTo>
                  <a:pt x="10342535" y="4467663"/>
                  <a:pt x="10364697" y="4466998"/>
                  <a:pt x="10382250" y="4476750"/>
                </a:cubicBezTo>
                <a:cubicBezTo>
                  <a:pt x="10422278" y="4498988"/>
                  <a:pt x="10496550" y="4552950"/>
                  <a:pt x="10496550" y="4552950"/>
                </a:cubicBezTo>
                <a:cubicBezTo>
                  <a:pt x="10598150" y="4705350"/>
                  <a:pt x="10464800" y="4521200"/>
                  <a:pt x="10591800" y="4648200"/>
                </a:cubicBezTo>
                <a:cubicBezTo>
                  <a:pt x="10695597" y="4751997"/>
                  <a:pt x="10596947" y="4707066"/>
                  <a:pt x="10706100" y="4743450"/>
                </a:cubicBezTo>
                <a:cubicBezTo>
                  <a:pt x="10731500" y="4737100"/>
                  <a:pt x="10756118" y="4724400"/>
                  <a:pt x="10782300" y="4724400"/>
                </a:cubicBezTo>
                <a:cubicBezTo>
                  <a:pt x="10875855" y="4724400"/>
                  <a:pt x="10853861" y="4760181"/>
                  <a:pt x="10934700" y="4800600"/>
                </a:cubicBezTo>
                <a:cubicBezTo>
                  <a:pt x="10958118" y="4812309"/>
                  <a:pt x="10985500" y="4813300"/>
                  <a:pt x="11010900" y="4819650"/>
                </a:cubicBezTo>
                <a:cubicBezTo>
                  <a:pt x="11029950" y="4832350"/>
                  <a:pt x="11055350" y="4838700"/>
                  <a:pt x="11068050" y="4857750"/>
                </a:cubicBezTo>
                <a:cubicBezTo>
                  <a:pt x="11082573" y="4879535"/>
                  <a:pt x="11075391" y="4910532"/>
                  <a:pt x="11087100" y="4933950"/>
                </a:cubicBezTo>
                <a:cubicBezTo>
                  <a:pt x="11101299" y="4962348"/>
                  <a:pt x="11125200" y="4984750"/>
                  <a:pt x="11144250" y="5010150"/>
                </a:cubicBezTo>
                <a:cubicBezTo>
                  <a:pt x="11150600" y="5041900"/>
                  <a:pt x="11155447" y="5073988"/>
                  <a:pt x="11163300" y="5105400"/>
                </a:cubicBezTo>
                <a:cubicBezTo>
                  <a:pt x="11168170" y="5124881"/>
                  <a:pt x="11178412" y="5142859"/>
                  <a:pt x="11182350" y="5162550"/>
                </a:cubicBezTo>
                <a:cubicBezTo>
                  <a:pt x="11191156" y="5206579"/>
                  <a:pt x="11173350" y="5260838"/>
                  <a:pt x="11201400" y="5295900"/>
                </a:cubicBezTo>
                <a:cubicBezTo>
                  <a:pt x="11231610" y="5333663"/>
                  <a:pt x="11289849" y="5335089"/>
                  <a:pt x="11334750" y="5353050"/>
                </a:cubicBezTo>
                <a:cubicBezTo>
                  <a:pt x="11415158" y="5385213"/>
                  <a:pt x="11397840" y="5367070"/>
                  <a:pt x="11506200" y="5391150"/>
                </a:cubicBezTo>
                <a:cubicBezTo>
                  <a:pt x="11525802" y="5395506"/>
                  <a:pt x="11543977" y="5404916"/>
                  <a:pt x="11563350" y="5410200"/>
                </a:cubicBezTo>
                <a:cubicBezTo>
                  <a:pt x="11613868" y="5423978"/>
                  <a:pt x="11715750" y="5448300"/>
                  <a:pt x="11715750" y="5448300"/>
                </a:cubicBezTo>
                <a:cubicBezTo>
                  <a:pt x="11741150" y="5473700"/>
                  <a:pt x="11764677" y="5501123"/>
                  <a:pt x="11791950" y="5524500"/>
                </a:cubicBezTo>
                <a:cubicBezTo>
                  <a:pt x="11809333" y="5539400"/>
                  <a:pt x="11836400" y="5543550"/>
                  <a:pt x="11849100" y="5562600"/>
                </a:cubicBezTo>
                <a:cubicBezTo>
                  <a:pt x="11863623" y="5584385"/>
                  <a:pt x="11860957" y="5613626"/>
                  <a:pt x="11868150" y="5638800"/>
                </a:cubicBezTo>
                <a:cubicBezTo>
                  <a:pt x="11887868" y="5707812"/>
                  <a:pt x="11883555" y="5690483"/>
                  <a:pt x="11925300" y="5753100"/>
                </a:cubicBezTo>
                <a:cubicBezTo>
                  <a:pt x="11918950" y="5797550"/>
                  <a:pt x="11930048" y="5848374"/>
                  <a:pt x="11906250" y="5886450"/>
                </a:cubicBezTo>
                <a:cubicBezTo>
                  <a:pt x="11892374" y="5908652"/>
                  <a:pt x="11850494" y="5889144"/>
                  <a:pt x="11830050" y="5905500"/>
                </a:cubicBezTo>
                <a:cubicBezTo>
                  <a:pt x="11814370" y="5918044"/>
                  <a:pt x="11817350" y="5943600"/>
                  <a:pt x="11811000" y="5962650"/>
                </a:cubicBezTo>
                <a:cubicBezTo>
                  <a:pt x="11849100" y="5988050"/>
                  <a:pt x="11888668" y="6011376"/>
                  <a:pt x="11925300" y="6038850"/>
                </a:cubicBezTo>
                <a:cubicBezTo>
                  <a:pt x="11935534" y="6046526"/>
                  <a:pt x="12035859" y="6123971"/>
                  <a:pt x="12058650" y="6134100"/>
                </a:cubicBezTo>
                <a:cubicBezTo>
                  <a:pt x="12095350" y="6150411"/>
                  <a:pt x="12134850" y="6159500"/>
                  <a:pt x="12172950" y="6172200"/>
                </a:cubicBezTo>
                <a:lnTo>
                  <a:pt x="12192000" y="6177199"/>
                </a:lnTo>
                <a:lnTo>
                  <a:pt x="12192000" y="6857999"/>
                </a:lnTo>
                <a:lnTo>
                  <a:pt x="6196434" y="6857999"/>
                </a:lnTo>
                <a:lnTo>
                  <a:pt x="6190168" y="6849391"/>
                </a:lnTo>
                <a:cubicBezTo>
                  <a:pt x="6184331" y="6839456"/>
                  <a:pt x="6178854" y="6829216"/>
                  <a:pt x="6172200" y="6819900"/>
                </a:cubicBezTo>
                <a:cubicBezTo>
                  <a:pt x="6153746" y="6794064"/>
                  <a:pt x="6133503" y="6769536"/>
                  <a:pt x="6115051" y="6743700"/>
                </a:cubicBezTo>
                <a:cubicBezTo>
                  <a:pt x="6101743" y="6725069"/>
                  <a:pt x="6091605" y="6704139"/>
                  <a:pt x="6076950" y="6686550"/>
                </a:cubicBezTo>
                <a:cubicBezTo>
                  <a:pt x="6031111" y="6631545"/>
                  <a:pt x="6018843" y="6628762"/>
                  <a:pt x="5962648" y="6591300"/>
                </a:cubicBezTo>
                <a:cubicBezTo>
                  <a:pt x="5868054" y="6449407"/>
                  <a:pt x="5989631" y="6623679"/>
                  <a:pt x="5867398" y="6477000"/>
                </a:cubicBezTo>
                <a:cubicBezTo>
                  <a:pt x="5830989" y="6433309"/>
                  <a:pt x="5816269" y="6382867"/>
                  <a:pt x="5772149" y="6343650"/>
                </a:cubicBezTo>
                <a:cubicBezTo>
                  <a:pt x="5737926" y="6313228"/>
                  <a:pt x="5695948" y="6292850"/>
                  <a:pt x="5657850" y="6267450"/>
                </a:cubicBezTo>
                <a:lnTo>
                  <a:pt x="5600698" y="6229350"/>
                </a:lnTo>
                <a:cubicBezTo>
                  <a:pt x="5581649" y="6216650"/>
                  <a:pt x="5559739" y="6207439"/>
                  <a:pt x="5543550" y="6191250"/>
                </a:cubicBezTo>
                <a:cubicBezTo>
                  <a:pt x="5466320" y="6114020"/>
                  <a:pt x="5510498" y="6146148"/>
                  <a:pt x="5410199" y="6096000"/>
                </a:cubicBezTo>
                <a:cubicBezTo>
                  <a:pt x="5327788" y="5972381"/>
                  <a:pt x="5428378" y="6095501"/>
                  <a:pt x="5295900" y="6019800"/>
                </a:cubicBezTo>
                <a:cubicBezTo>
                  <a:pt x="5236662" y="5985950"/>
                  <a:pt x="5231834" y="5941020"/>
                  <a:pt x="5200650" y="5886450"/>
                </a:cubicBezTo>
                <a:cubicBezTo>
                  <a:pt x="5189291" y="5866571"/>
                  <a:pt x="5172789" y="5849778"/>
                  <a:pt x="5162550" y="5829300"/>
                </a:cubicBezTo>
                <a:cubicBezTo>
                  <a:pt x="5153570" y="5811339"/>
                  <a:pt x="5123421" y="5772150"/>
                  <a:pt x="5143499" y="5772150"/>
                </a:cubicBezTo>
                <a:cubicBezTo>
                  <a:pt x="5180526" y="5772150"/>
                  <a:pt x="5207000" y="5810250"/>
                  <a:pt x="5238749" y="5829300"/>
                </a:cubicBezTo>
                <a:cubicBezTo>
                  <a:pt x="5245227" y="5837936"/>
                  <a:pt x="5305449" y="5948351"/>
                  <a:pt x="5353051" y="5924550"/>
                </a:cubicBezTo>
                <a:cubicBezTo>
                  <a:pt x="5371012" y="5915570"/>
                  <a:pt x="5365750" y="5886450"/>
                  <a:pt x="5372100" y="5867400"/>
                </a:cubicBezTo>
                <a:cubicBezTo>
                  <a:pt x="5219700" y="5765800"/>
                  <a:pt x="5403850" y="5899150"/>
                  <a:pt x="5276850" y="5772150"/>
                </a:cubicBezTo>
                <a:cubicBezTo>
                  <a:pt x="5260661" y="5755961"/>
                  <a:pt x="5238749" y="5746750"/>
                  <a:pt x="5219700" y="5734050"/>
                </a:cubicBezTo>
                <a:cubicBezTo>
                  <a:pt x="5146482" y="5624222"/>
                  <a:pt x="5209872" y="5730168"/>
                  <a:pt x="5162550" y="5619750"/>
                </a:cubicBezTo>
                <a:cubicBezTo>
                  <a:pt x="5151363" y="5593648"/>
                  <a:pt x="5135636" y="5569652"/>
                  <a:pt x="5124450" y="5543550"/>
                </a:cubicBezTo>
                <a:cubicBezTo>
                  <a:pt x="5105669" y="5499727"/>
                  <a:pt x="5107978" y="5463148"/>
                  <a:pt x="5067301" y="5429250"/>
                </a:cubicBezTo>
                <a:cubicBezTo>
                  <a:pt x="5045485" y="5411070"/>
                  <a:pt x="5015756" y="5405239"/>
                  <a:pt x="4991100" y="5391150"/>
                </a:cubicBezTo>
                <a:cubicBezTo>
                  <a:pt x="4971222" y="5379791"/>
                  <a:pt x="4954429" y="5363289"/>
                  <a:pt x="4933950" y="5353050"/>
                </a:cubicBezTo>
                <a:cubicBezTo>
                  <a:pt x="4903501" y="5337825"/>
                  <a:pt x="4829085" y="5323088"/>
                  <a:pt x="4800600" y="5314950"/>
                </a:cubicBezTo>
                <a:cubicBezTo>
                  <a:pt x="4781293" y="5309433"/>
                  <a:pt x="4762759" y="5301417"/>
                  <a:pt x="4743450" y="5295900"/>
                </a:cubicBezTo>
                <a:cubicBezTo>
                  <a:pt x="4718277" y="5288707"/>
                  <a:pt x="4692088" y="5285129"/>
                  <a:pt x="4667251" y="5276850"/>
                </a:cubicBezTo>
                <a:cubicBezTo>
                  <a:pt x="4593389" y="5252229"/>
                  <a:pt x="4535529" y="5216216"/>
                  <a:pt x="4457700" y="5200650"/>
                </a:cubicBezTo>
                <a:cubicBezTo>
                  <a:pt x="4342760" y="5177662"/>
                  <a:pt x="4393167" y="5191839"/>
                  <a:pt x="4305301" y="5162550"/>
                </a:cubicBezTo>
                <a:cubicBezTo>
                  <a:pt x="4279900" y="5143500"/>
                  <a:pt x="4253206" y="5126063"/>
                  <a:pt x="4229100" y="5105400"/>
                </a:cubicBezTo>
                <a:cubicBezTo>
                  <a:pt x="4192235" y="5073802"/>
                  <a:pt x="4155896" y="5035193"/>
                  <a:pt x="4133850" y="4991100"/>
                </a:cubicBezTo>
                <a:cubicBezTo>
                  <a:pt x="4124870" y="4973139"/>
                  <a:pt x="4124552" y="4951503"/>
                  <a:pt x="4114800" y="4933950"/>
                </a:cubicBezTo>
                <a:cubicBezTo>
                  <a:pt x="4092562" y="4893922"/>
                  <a:pt x="4053080" y="4863091"/>
                  <a:pt x="4038600" y="4819650"/>
                </a:cubicBezTo>
                <a:cubicBezTo>
                  <a:pt x="4032250" y="4800600"/>
                  <a:pt x="4030689" y="4779208"/>
                  <a:pt x="4019550" y="4762500"/>
                </a:cubicBezTo>
                <a:cubicBezTo>
                  <a:pt x="4004606" y="4740084"/>
                  <a:pt x="3979647" y="4726046"/>
                  <a:pt x="3962400" y="4705350"/>
                </a:cubicBezTo>
                <a:cubicBezTo>
                  <a:pt x="3947743" y="4687761"/>
                  <a:pt x="3942178" y="4662503"/>
                  <a:pt x="3924300" y="4648200"/>
                </a:cubicBezTo>
                <a:cubicBezTo>
                  <a:pt x="3908620" y="4635656"/>
                  <a:pt x="3886200" y="4635500"/>
                  <a:pt x="3867150" y="4629150"/>
                </a:cubicBezTo>
                <a:cubicBezTo>
                  <a:pt x="3854450" y="4610100"/>
                  <a:pt x="3848100" y="4584700"/>
                  <a:pt x="3829050" y="4572000"/>
                </a:cubicBezTo>
                <a:cubicBezTo>
                  <a:pt x="3807265" y="4557477"/>
                  <a:pt x="3772554" y="4570191"/>
                  <a:pt x="3752850" y="4552950"/>
                </a:cubicBezTo>
                <a:cubicBezTo>
                  <a:pt x="3718389" y="4522797"/>
                  <a:pt x="3702050" y="4476750"/>
                  <a:pt x="3676650" y="4438650"/>
                </a:cubicBezTo>
                <a:lnTo>
                  <a:pt x="3638550" y="4381500"/>
                </a:lnTo>
                <a:cubicBezTo>
                  <a:pt x="3634426" y="4365004"/>
                  <a:pt x="3612596" y="4269406"/>
                  <a:pt x="3600450" y="4248150"/>
                </a:cubicBezTo>
                <a:cubicBezTo>
                  <a:pt x="3584698" y="4220583"/>
                  <a:pt x="3561754" y="4197786"/>
                  <a:pt x="3543300" y="4171950"/>
                </a:cubicBezTo>
                <a:cubicBezTo>
                  <a:pt x="3529992" y="4153319"/>
                  <a:pt x="3523078" y="4129103"/>
                  <a:pt x="3505200" y="4114800"/>
                </a:cubicBezTo>
                <a:cubicBezTo>
                  <a:pt x="3489520" y="4102256"/>
                  <a:pt x="3467100" y="4102100"/>
                  <a:pt x="3448050" y="4095750"/>
                </a:cubicBezTo>
                <a:cubicBezTo>
                  <a:pt x="3441700" y="4114800"/>
                  <a:pt x="3449080" y="4152900"/>
                  <a:pt x="3429000" y="4152900"/>
                </a:cubicBezTo>
                <a:cubicBezTo>
                  <a:pt x="3402059" y="4152900"/>
                  <a:pt x="3389097" y="4116446"/>
                  <a:pt x="3371850" y="4095750"/>
                </a:cubicBezTo>
                <a:cubicBezTo>
                  <a:pt x="3324070" y="4038414"/>
                  <a:pt x="3333865" y="4008189"/>
                  <a:pt x="3257550" y="3962400"/>
                </a:cubicBezTo>
                <a:cubicBezTo>
                  <a:pt x="3223112" y="3941737"/>
                  <a:pt x="3179950" y="3940611"/>
                  <a:pt x="3143250" y="3924300"/>
                </a:cubicBezTo>
                <a:cubicBezTo>
                  <a:pt x="3082695" y="3897387"/>
                  <a:pt x="3060740" y="3853577"/>
                  <a:pt x="3009900" y="3810000"/>
                </a:cubicBezTo>
                <a:cubicBezTo>
                  <a:pt x="2933467" y="3744486"/>
                  <a:pt x="2976728" y="3793414"/>
                  <a:pt x="2895600" y="3752850"/>
                </a:cubicBezTo>
                <a:cubicBezTo>
                  <a:pt x="2875122" y="3742611"/>
                  <a:pt x="2857500" y="3727450"/>
                  <a:pt x="2838450" y="3714750"/>
                </a:cubicBezTo>
                <a:cubicBezTo>
                  <a:pt x="2755738" y="3549327"/>
                  <a:pt x="2851323" y="3720415"/>
                  <a:pt x="2743200" y="3581400"/>
                </a:cubicBezTo>
                <a:cubicBezTo>
                  <a:pt x="2715087" y="3545255"/>
                  <a:pt x="2667000" y="3467100"/>
                  <a:pt x="2667000" y="3467100"/>
                </a:cubicBezTo>
                <a:cubicBezTo>
                  <a:pt x="2686050" y="3454400"/>
                  <a:pt x="2715647" y="3450258"/>
                  <a:pt x="2724150" y="3429000"/>
                </a:cubicBezTo>
                <a:cubicBezTo>
                  <a:pt x="2731608" y="3410356"/>
                  <a:pt x="2717428" y="3387701"/>
                  <a:pt x="2705100" y="3371850"/>
                </a:cubicBezTo>
                <a:cubicBezTo>
                  <a:pt x="2672020" y="3329318"/>
                  <a:pt x="2620688" y="3302382"/>
                  <a:pt x="2590800" y="3257550"/>
                </a:cubicBezTo>
                <a:cubicBezTo>
                  <a:pt x="2578100" y="3238500"/>
                  <a:pt x="2570289" y="3215057"/>
                  <a:pt x="2552700" y="3200400"/>
                </a:cubicBezTo>
                <a:cubicBezTo>
                  <a:pt x="2506380" y="3161800"/>
                  <a:pt x="2454912" y="3158853"/>
                  <a:pt x="2400300" y="3143250"/>
                </a:cubicBezTo>
                <a:cubicBezTo>
                  <a:pt x="2380992" y="3137733"/>
                  <a:pt x="2360703" y="3133952"/>
                  <a:pt x="2343150" y="3124200"/>
                </a:cubicBezTo>
                <a:cubicBezTo>
                  <a:pt x="2268732" y="3082857"/>
                  <a:pt x="2161546" y="3004194"/>
                  <a:pt x="2114550" y="2933700"/>
                </a:cubicBezTo>
                <a:lnTo>
                  <a:pt x="2076450" y="2876550"/>
                </a:lnTo>
                <a:cubicBezTo>
                  <a:pt x="2082800" y="2857500"/>
                  <a:pt x="2101850" y="2838450"/>
                  <a:pt x="2095500" y="2819400"/>
                </a:cubicBezTo>
                <a:cubicBezTo>
                  <a:pt x="2075367" y="2759002"/>
                  <a:pt x="2010520" y="2753949"/>
                  <a:pt x="1962150" y="2743200"/>
                </a:cubicBezTo>
                <a:cubicBezTo>
                  <a:pt x="1930542" y="2736176"/>
                  <a:pt x="1898650" y="2730500"/>
                  <a:pt x="1866900" y="2724150"/>
                </a:cubicBezTo>
                <a:cubicBezTo>
                  <a:pt x="1669205" y="2592353"/>
                  <a:pt x="1975245" y="2792967"/>
                  <a:pt x="1733550" y="2647950"/>
                </a:cubicBezTo>
                <a:cubicBezTo>
                  <a:pt x="1694285" y="2624391"/>
                  <a:pt x="1619250" y="2571750"/>
                  <a:pt x="1619250" y="2571750"/>
                </a:cubicBezTo>
                <a:cubicBezTo>
                  <a:pt x="1606550" y="2552700"/>
                  <a:pt x="1598739" y="2529257"/>
                  <a:pt x="1581150" y="2514600"/>
                </a:cubicBezTo>
                <a:cubicBezTo>
                  <a:pt x="1559334" y="2496420"/>
                  <a:pt x="1529606" y="2490589"/>
                  <a:pt x="1504950" y="2476500"/>
                </a:cubicBezTo>
                <a:cubicBezTo>
                  <a:pt x="1485071" y="2465141"/>
                  <a:pt x="1466116" y="2452137"/>
                  <a:pt x="1447800" y="2438400"/>
                </a:cubicBezTo>
                <a:cubicBezTo>
                  <a:pt x="1389879" y="2394959"/>
                  <a:pt x="1333737" y="2349194"/>
                  <a:pt x="1276350" y="2305050"/>
                </a:cubicBezTo>
                <a:cubicBezTo>
                  <a:pt x="1251184" y="2285692"/>
                  <a:pt x="1222601" y="2270351"/>
                  <a:pt x="1200150" y="2247900"/>
                </a:cubicBezTo>
                <a:cubicBezTo>
                  <a:pt x="1126811" y="2174561"/>
                  <a:pt x="1165416" y="2205694"/>
                  <a:pt x="1085850" y="2152650"/>
                </a:cubicBezTo>
                <a:cubicBezTo>
                  <a:pt x="1066800" y="2120900"/>
                  <a:pt x="1045259" y="2090518"/>
                  <a:pt x="1028700" y="2057400"/>
                </a:cubicBezTo>
                <a:cubicBezTo>
                  <a:pt x="1019720" y="2039439"/>
                  <a:pt x="1018630" y="2018211"/>
                  <a:pt x="1009650" y="2000250"/>
                </a:cubicBezTo>
                <a:cubicBezTo>
                  <a:pt x="999411" y="1979772"/>
                  <a:pt x="981789" y="1963578"/>
                  <a:pt x="971550" y="1943100"/>
                </a:cubicBezTo>
                <a:cubicBezTo>
                  <a:pt x="962570" y="1925139"/>
                  <a:pt x="963639" y="1902658"/>
                  <a:pt x="952500" y="1885950"/>
                </a:cubicBezTo>
                <a:cubicBezTo>
                  <a:pt x="924990" y="1844684"/>
                  <a:pt x="889000" y="1809750"/>
                  <a:pt x="857250" y="1771650"/>
                </a:cubicBezTo>
                <a:cubicBezTo>
                  <a:pt x="844550" y="1739900"/>
                  <a:pt x="833480" y="1707448"/>
                  <a:pt x="819150" y="1676400"/>
                </a:cubicBezTo>
                <a:cubicBezTo>
                  <a:pt x="795349" y="1624831"/>
                  <a:pt x="760911" y="1577882"/>
                  <a:pt x="742950" y="1524000"/>
                </a:cubicBezTo>
                <a:cubicBezTo>
                  <a:pt x="721578" y="1459884"/>
                  <a:pt x="723464" y="1456562"/>
                  <a:pt x="685800" y="1390650"/>
                </a:cubicBezTo>
                <a:cubicBezTo>
                  <a:pt x="674441" y="1370771"/>
                  <a:pt x="665578" y="1347803"/>
                  <a:pt x="647700" y="1333500"/>
                </a:cubicBezTo>
                <a:cubicBezTo>
                  <a:pt x="632020" y="1320956"/>
                  <a:pt x="609600" y="1320800"/>
                  <a:pt x="590550" y="1314450"/>
                </a:cubicBezTo>
                <a:cubicBezTo>
                  <a:pt x="641350" y="1308100"/>
                  <a:pt x="723937" y="1342934"/>
                  <a:pt x="742950" y="1295400"/>
                </a:cubicBezTo>
                <a:cubicBezTo>
                  <a:pt x="756945" y="1260414"/>
                  <a:pt x="608503" y="1210722"/>
                  <a:pt x="571500" y="1200150"/>
                </a:cubicBezTo>
                <a:cubicBezTo>
                  <a:pt x="546326" y="1192957"/>
                  <a:pt x="519815" y="1190293"/>
                  <a:pt x="495300" y="1181100"/>
                </a:cubicBezTo>
                <a:cubicBezTo>
                  <a:pt x="468710" y="1171129"/>
                  <a:pt x="443756" y="1157089"/>
                  <a:pt x="419100" y="1143000"/>
                </a:cubicBezTo>
                <a:cubicBezTo>
                  <a:pt x="393861" y="1128578"/>
                  <a:pt x="299379" y="1061379"/>
                  <a:pt x="285750" y="1047750"/>
                </a:cubicBezTo>
                <a:cubicBezTo>
                  <a:pt x="256999" y="1018999"/>
                  <a:pt x="238301" y="981251"/>
                  <a:pt x="209550" y="952500"/>
                </a:cubicBezTo>
                <a:cubicBezTo>
                  <a:pt x="193361" y="936311"/>
                  <a:pt x="168589" y="930589"/>
                  <a:pt x="152400" y="914400"/>
                </a:cubicBezTo>
                <a:cubicBezTo>
                  <a:pt x="83771" y="845771"/>
                  <a:pt x="111234" y="845950"/>
                  <a:pt x="57150" y="781050"/>
                </a:cubicBezTo>
                <a:cubicBezTo>
                  <a:pt x="39903" y="760354"/>
                  <a:pt x="22416" y="738844"/>
                  <a:pt x="0" y="7239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4162541"/>
          </a:xfrm>
          <a:custGeom>
            <a:avLst/>
            <a:gdLst>
              <a:gd name="connsiteX0" fmla="*/ 0 w 12192000"/>
              <a:gd name="connsiteY0" fmla="*/ 0 h 4162541"/>
              <a:gd name="connsiteX1" fmla="*/ 12192000 w 12192000"/>
              <a:gd name="connsiteY1" fmla="*/ 0 h 4162541"/>
              <a:gd name="connsiteX2" fmla="*/ 12192000 w 12192000"/>
              <a:gd name="connsiteY2" fmla="*/ 1876645 h 4162541"/>
              <a:gd name="connsiteX3" fmla="*/ 11907479 w 12192000"/>
              <a:gd name="connsiteY3" fmla="*/ 1828800 h 4162541"/>
              <a:gd name="connsiteX4" fmla="*/ 10264877 w 12192000"/>
              <a:gd name="connsiteY4" fmla="*/ 1887794 h 4162541"/>
              <a:gd name="connsiteX5" fmla="*/ 5899356 w 12192000"/>
              <a:gd name="connsiteY5" fmla="*/ 3864077 h 4162541"/>
              <a:gd name="connsiteX6" fmla="*/ 1327355 w 12192000"/>
              <a:gd name="connsiteY6" fmla="*/ 4159045 h 4162541"/>
              <a:gd name="connsiteX7" fmla="*/ 38023 w 12192000"/>
              <a:gd name="connsiteY7" fmla="*/ 3988287 h 4162541"/>
              <a:gd name="connsiteX8" fmla="*/ 0 w 12192000"/>
              <a:gd name="connsiteY8" fmla="*/ 3975572 h 416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62541">
                <a:moveTo>
                  <a:pt x="0" y="0"/>
                </a:moveTo>
                <a:lnTo>
                  <a:pt x="12192000" y="0"/>
                </a:lnTo>
                <a:lnTo>
                  <a:pt x="12192000" y="1876645"/>
                </a:lnTo>
                <a:lnTo>
                  <a:pt x="11907479" y="1828800"/>
                </a:lnTo>
                <a:cubicBezTo>
                  <a:pt x="11426312" y="1759975"/>
                  <a:pt x="10859728" y="1735394"/>
                  <a:pt x="10264877" y="1887794"/>
                </a:cubicBezTo>
                <a:cubicBezTo>
                  <a:pt x="9075174" y="2192594"/>
                  <a:pt x="7388942" y="3485535"/>
                  <a:pt x="5899356" y="3864077"/>
                </a:cubicBezTo>
                <a:cubicBezTo>
                  <a:pt x="4409769" y="4242619"/>
                  <a:pt x="2340078" y="4149213"/>
                  <a:pt x="1327355" y="4159045"/>
                </a:cubicBezTo>
                <a:cubicBezTo>
                  <a:pt x="567813" y="4166419"/>
                  <a:pt x="264549" y="4065946"/>
                  <a:pt x="38023" y="3988287"/>
                </a:cubicBezTo>
                <a:lnTo>
                  <a:pt x="0" y="39755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917CC050-8570-4C43-92B0-58D4CFC4CBED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</a:t>
            </a:r>
          </a:p>
          <a:p>
            <a:pPr lvl="3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四级</a:t>
            </a:r>
          </a:p>
          <a:p>
            <a:pPr lvl="4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4778477"/>
          </a:xfrm>
          <a:prstGeom prst="rect">
            <a:avLst/>
          </a:prstGeom>
          <a:gradFill flip="none" rotWithShape="1">
            <a:gsLst>
              <a:gs pos="6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091085" y="1"/>
            <a:ext cx="6100916" cy="47784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144086" y="877958"/>
            <a:ext cx="5955078" cy="5355086"/>
          </a:xfrm>
          <a:custGeom>
            <a:avLst/>
            <a:gdLst>
              <a:gd name="connsiteX0" fmla="*/ 3392238 w 5955078"/>
              <a:gd name="connsiteY0" fmla="*/ 4534948 h 5355086"/>
              <a:gd name="connsiteX1" fmla="*/ 3427419 w 5955078"/>
              <a:gd name="connsiteY1" fmla="*/ 4536240 h 5355086"/>
              <a:gd name="connsiteX2" fmla="*/ 3460769 w 5955078"/>
              <a:gd name="connsiteY2" fmla="*/ 4540701 h 5355086"/>
              <a:gd name="connsiteX3" fmla="*/ 3492959 w 5955078"/>
              <a:gd name="connsiteY3" fmla="*/ 4550833 h 5355086"/>
              <a:gd name="connsiteX4" fmla="*/ 3524570 w 5955078"/>
              <a:gd name="connsiteY4" fmla="*/ 4563800 h 5355086"/>
              <a:gd name="connsiteX5" fmla="*/ 3550600 w 5955078"/>
              <a:gd name="connsiteY5" fmla="*/ 4580942 h 5355086"/>
              <a:gd name="connsiteX6" fmla="*/ 3560780 w 5955078"/>
              <a:gd name="connsiteY6" fmla="*/ 4588932 h 5355086"/>
              <a:gd name="connsiteX7" fmla="*/ 3570044 w 5955078"/>
              <a:gd name="connsiteY7" fmla="*/ 4598508 h 5355086"/>
              <a:gd name="connsiteX8" fmla="*/ 3579644 w 5955078"/>
              <a:gd name="connsiteY8" fmla="*/ 4609333 h 5355086"/>
              <a:gd name="connsiteX9" fmla="*/ 3586408 w 5955078"/>
              <a:gd name="connsiteY9" fmla="*/ 4619579 h 5355086"/>
              <a:gd name="connsiteX10" fmla="*/ 3590427 w 5955078"/>
              <a:gd name="connsiteY10" fmla="*/ 4634580 h 5355086"/>
              <a:gd name="connsiteX11" fmla="*/ 3593442 w 5955078"/>
              <a:gd name="connsiteY11" fmla="*/ 4645830 h 5355086"/>
              <a:gd name="connsiteX12" fmla="*/ 3595877 w 5955078"/>
              <a:gd name="connsiteY12" fmla="*/ 4659916 h 5355086"/>
              <a:gd name="connsiteX13" fmla="*/ 3594896 w 5955078"/>
              <a:gd name="connsiteY13" fmla="*/ 4676256 h 5355086"/>
              <a:gd name="connsiteX14" fmla="*/ 3593915 w 5955078"/>
              <a:gd name="connsiteY14" fmla="*/ 4692596 h 5355086"/>
              <a:gd name="connsiteX15" fmla="*/ 3593939 w 5955078"/>
              <a:gd name="connsiteY15" fmla="*/ 4712686 h 5355086"/>
              <a:gd name="connsiteX16" fmla="*/ 3597378 w 5955078"/>
              <a:gd name="connsiteY16" fmla="*/ 4730522 h 5355086"/>
              <a:gd name="connsiteX17" fmla="*/ 3602983 w 5955078"/>
              <a:gd name="connsiteY17" fmla="*/ 4746438 h 5355086"/>
              <a:gd name="connsiteX18" fmla="*/ 3609837 w 5955078"/>
              <a:gd name="connsiteY18" fmla="*/ 4762018 h 5355086"/>
              <a:gd name="connsiteX19" fmla="*/ 3617027 w 5955078"/>
              <a:gd name="connsiteY19" fmla="*/ 4778849 h 5355086"/>
              <a:gd name="connsiteX20" fmla="*/ 3636405 w 5955078"/>
              <a:gd name="connsiteY20" fmla="*/ 4811170 h 5355086"/>
              <a:gd name="connsiteX21" fmla="*/ 3712312 w 5955078"/>
              <a:gd name="connsiteY21" fmla="*/ 4919451 h 5355086"/>
              <a:gd name="connsiteX22" fmla="*/ 3785719 w 5955078"/>
              <a:gd name="connsiteY22" fmla="*/ 5028403 h 5355086"/>
              <a:gd name="connsiteX23" fmla="*/ 3801837 w 5955078"/>
              <a:gd name="connsiteY23" fmla="*/ 5053559 h 5355086"/>
              <a:gd name="connsiteX24" fmla="*/ 3812622 w 5955078"/>
              <a:gd name="connsiteY24" fmla="*/ 5078806 h 5355086"/>
              <a:gd name="connsiteX25" fmla="*/ 3818651 w 5955078"/>
              <a:gd name="connsiteY25" fmla="*/ 5101306 h 5355086"/>
              <a:gd name="connsiteX26" fmla="*/ 3818831 w 5955078"/>
              <a:gd name="connsiteY26" fmla="*/ 5111976 h 5355086"/>
              <a:gd name="connsiteX27" fmla="*/ 3817760 w 5955078"/>
              <a:gd name="connsiteY27" fmla="*/ 5122982 h 5355086"/>
              <a:gd name="connsiteX28" fmla="*/ 3816020 w 5955078"/>
              <a:gd name="connsiteY28" fmla="*/ 5131487 h 5355086"/>
              <a:gd name="connsiteX29" fmla="*/ 3812448 w 5955078"/>
              <a:gd name="connsiteY29" fmla="*/ 5143162 h 5355086"/>
              <a:gd name="connsiteX30" fmla="*/ 3803053 w 5955078"/>
              <a:gd name="connsiteY30" fmla="*/ 5163096 h 5355086"/>
              <a:gd name="connsiteX31" fmla="*/ 3787406 w 5955078"/>
              <a:gd name="connsiteY31" fmla="*/ 5184706 h 5355086"/>
              <a:gd name="connsiteX32" fmla="*/ 3768344 w 5955078"/>
              <a:gd name="connsiteY32" fmla="*/ 5208571 h 5355086"/>
              <a:gd name="connsiteX33" fmla="*/ 3749193 w 5955078"/>
              <a:gd name="connsiteY33" fmla="*/ 5227101 h 5355086"/>
              <a:gd name="connsiteX34" fmla="*/ 3730622 w 5955078"/>
              <a:gd name="connsiteY34" fmla="*/ 5242795 h 5355086"/>
              <a:gd name="connsiteX35" fmla="*/ 3713301 w 5955078"/>
              <a:gd name="connsiteY35" fmla="*/ 5258155 h 5355086"/>
              <a:gd name="connsiteX36" fmla="*/ 3693725 w 5955078"/>
              <a:gd name="connsiteY36" fmla="*/ 5270099 h 5355086"/>
              <a:gd name="connsiteX37" fmla="*/ 3677564 w 5955078"/>
              <a:gd name="connsiteY37" fmla="*/ 5279788 h 5355086"/>
              <a:gd name="connsiteX38" fmla="*/ 3660733 w 5955078"/>
              <a:gd name="connsiteY38" fmla="*/ 5286978 h 5355086"/>
              <a:gd name="connsiteX39" fmla="*/ 3644483 w 5955078"/>
              <a:gd name="connsiteY39" fmla="*/ 5291332 h 5355086"/>
              <a:gd name="connsiteX40" fmla="*/ 3627562 w 5955078"/>
              <a:gd name="connsiteY40" fmla="*/ 5293186 h 5355086"/>
              <a:gd name="connsiteX41" fmla="*/ 3610307 w 5955078"/>
              <a:gd name="connsiteY41" fmla="*/ 5293790 h 5355086"/>
              <a:gd name="connsiteX42" fmla="*/ 3594881 w 5955078"/>
              <a:gd name="connsiteY42" fmla="*/ 5291224 h 5355086"/>
              <a:gd name="connsiteX43" fmla="*/ 3579121 w 5955078"/>
              <a:gd name="connsiteY43" fmla="*/ 5287409 h 5355086"/>
              <a:gd name="connsiteX44" fmla="*/ 3563941 w 5955078"/>
              <a:gd name="connsiteY44" fmla="*/ 5280758 h 5355086"/>
              <a:gd name="connsiteX45" fmla="*/ 3549341 w 5955078"/>
              <a:gd name="connsiteY45" fmla="*/ 5271272 h 5355086"/>
              <a:gd name="connsiteX46" fmla="*/ 3532821 w 5955078"/>
              <a:gd name="connsiteY46" fmla="*/ 5259621 h 5355086"/>
              <a:gd name="connsiteX47" fmla="*/ 3515297 w 5955078"/>
              <a:gd name="connsiteY47" fmla="*/ 5244220 h 5355086"/>
              <a:gd name="connsiteX48" fmla="*/ 3500607 w 5955078"/>
              <a:gd name="connsiteY48" fmla="*/ 5229399 h 5355086"/>
              <a:gd name="connsiteX49" fmla="*/ 3483327 w 5955078"/>
              <a:gd name="connsiteY49" fmla="*/ 5209913 h 5355086"/>
              <a:gd name="connsiteX50" fmla="*/ 3462788 w 5955078"/>
              <a:gd name="connsiteY50" fmla="*/ 5183261 h 5355086"/>
              <a:gd name="connsiteX51" fmla="*/ 3445419 w 5955078"/>
              <a:gd name="connsiteY51" fmla="*/ 5158440 h 5355086"/>
              <a:gd name="connsiteX52" fmla="*/ 3429880 w 5955078"/>
              <a:gd name="connsiteY52" fmla="*/ 5130449 h 5355086"/>
              <a:gd name="connsiteX53" fmla="*/ 3413091 w 5955078"/>
              <a:gd name="connsiteY53" fmla="*/ 5102792 h 5355086"/>
              <a:gd name="connsiteX54" fmla="*/ 3401302 w 5955078"/>
              <a:gd name="connsiteY54" fmla="*/ 5073796 h 5355086"/>
              <a:gd name="connsiteX55" fmla="*/ 3389513 w 5955078"/>
              <a:gd name="connsiteY55" fmla="*/ 5044799 h 5355086"/>
              <a:gd name="connsiteX56" fmla="*/ 3378975 w 5955078"/>
              <a:gd name="connsiteY56" fmla="*/ 5015469 h 5355086"/>
              <a:gd name="connsiteX57" fmla="*/ 3369016 w 5955078"/>
              <a:gd name="connsiteY57" fmla="*/ 4983302 h 5355086"/>
              <a:gd name="connsiteX58" fmla="*/ 3359972 w 5955078"/>
              <a:gd name="connsiteY58" fmla="*/ 4949551 h 5355086"/>
              <a:gd name="connsiteX59" fmla="*/ 3352448 w 5955078"/>
              <a:gd name="connsiteY59" fmla="*/ 4931471 h 5355086"/>
              <a:gd name="connsiteX60" fmla="*/ 3344009 w 5955078"/>
              <a:gd name="connsiteY60" fmla="*/ 4914975 h 5355086"/>
              <a:gd name="connsiteX61" fmla="*/ 3330903 w 5955078"/>
              <a:gd name="connsiteY61" fmla="*/ 4901068 h 5355086"/>
              <a:gd name="connsiteX62" fmla="*/ 3315299 w 5955078"/>
              <a:gd name="connsiteY62" fmla="*/ 4887832 h 5355086"/>
              <a:gd name="connsiteX63" fmla="*/ 3297864 w 5955078"/>
              <a:gd name="connsiteY63" fmla="*/ 4877766 h 5355086"/>
              <a:gd name="connsiteX64" fmla="*/ 3274514 w 5955078"/>
              <a:gd name="connsiteY64" fmla="*/ 4870625 h 5355086"/>
              <a:gd name="connsiteX65" fmla="*/ 3402799 w 5955078"/>
              <a:gd name="connsiteY65" fmla="*/ 5349392 h 5355086"/>
              <a:gd name="connsiteX66" fmla="*/ 3381549 w 5955078"/>
              <a:gd name="connsiteY66" fmla="*/ 5355086 h 5355086"/>
              <a:gd name="connsiteX67" fmla="*/ 3347856 w 5955078"/>
              <a:gd name="connsiteY67" fmla="*/ 5274348 h 5355086"/>
              <a:gd name="connsiteX68" fmla="*/ 3316665 w 5955078"/>
              <a:gd name="connsiteY68" fmla="*/ 5192940 h 5355086"/>
              <a:gd name="connsiteX69" fmla="*/ 3301526 w 5955078"/>
              <a:gd name="connsiteY69" fmla="*/ 5151443 h 5355086"/>
              <a:gd name="connsiteX70" fmla="*/ 3290138 w 5955078"/>
              <a:gd name="connsiteY70" fmla="*/ 5108941 h 5355086"/>
              <a:gd name="connsiteX71" fmla="*/ 3277835 w 5955078"/>
              <a:gd name="connsiteY71" fmla="*/ 5068024 h 5355086"/>
              <a:gd name="connsiteX72" fmla="*/ 3268366 w 5955078"/>
              <a:gd name="connsiteY72" fmla="*/ 5027688 h 5355086"/>
              <a:gd name="connsiteX73" fmla="*/ 3259478 w 5955078"/>
              <a:gd name="connsiteY73" fmla="*/ 4984517 h 5355086"/>
              <a:gd name="connsiteX74" fmla="*/ 3251840 w 5955078"/>
              <a:gd name="connsiteY74" fmla="*/ 4941010 h 5355086"/>
              <a:gd name="connsiteX75" fmla="*/ 3247037 w 5955078"/>
              <a:gd name="connsiteY75" fmla="*/ 4898085 h 5355086"/>
              <a:gd name="connsiteX76" fmla="*/ 3242569 w 5955078"/>
              <a:gd name="connsiteY76" fmla="*/ 4856409 h 5355086"/>
              <a:gd name="connsiteX77" fmla="*/ 3241181 w 5955078"/>
              <a:gd name="connsiteY77" fmla="*/ 4811227 h 5355086"/>
              <a:gd name="connsiteX78" fmla="*/ 3239793 w 5955078"/>
              <a:gd name="connsiteY78" fmla="*/ 4766046 h 5355086"/>
              <a:gd name="connsiteX79" fmla="*/ 3240325 w 5955078"/>
              <a:gd name="connsiteY79" fmla="*/ 4723030 h 5355086"/>
              <a:gd name="connsiteX80" fmla="*/ 3244607 w 5955078"/>
              <a:gd name="connsiteY80" fmla="*/ 4679009 h 5355086"/>
              <a:gd name="connsiteX81" fmla="*/ 3248489 w 5955078"/>
              <a:gd name="connsiteY81" fmla="*/ 4648494 h 5355086"/>
              <a:gd name="connsiteX82" fmla="*/ 3254960 w 5955078"/>
              <a:gd name="connsiteY82" fmla="*/ 4622644 h 5355086"/>
              <a:gd name="connsiteX83" fmla="*/ 3266521 w 5955078"/>
              <a:gd name="connsiteY83" fmla="*/ 4600789 h 5355086"/>
              <a:gd name="connsiteX84" fmla="*/ 3280338 w 5955078"/>
              <a:gd name="connsiteY84" fmla="*/ 4582349 h 5355086"/>
              <a:gd name="connsiteX85" fmla="*/ 3294489 w 5955078"/>
              <a:gd name="connsiteY85" fmla="*/ 4565159 h 5355086"/>
              <a:gd name="connsiteX86" fmla="*/ 3315315 w 5955078"/>
              <a:gd name="connsiteY86" fmla="*/ 4552880 h 5355086"/>
              <a:gd name="connsiteX87" fmla="*/ 3336811 w 5955078"/>
              <a:gd name="connsiteY87" fmla="*/ 4543100 h 5355086"/>
              <a:gd name="connsiteX88" fmla="*/ 3358062 w 5955078"/>
              <a:gd name="connsiteY88" fmla="*/ 4537406 h 5355086"/>
              <a:gd name="connsiteX89" fmla="*/ 3374982 w 5955078"/>
              <a:gd name="connsiteY89" fmla="*/ 4535552 h 5355086"/>
              <a:gd name="connsiteX90" fmla="*/ 2203886 w 5955078"/>
              <a:gd name="connsiteY90" fmla="*/ 4525116 h 5355086"/>
              <a:gd name="connsiteX91" fmla="*/ 2211901 w 5955078"/>
              <a:gd name="connsiteY91" fmla="*/ 4535027 h 5355086"/>
              <a:gd name="connsiteX92" fmla="*/ 2213241 w 5955078"/>
              <a:gd name="connsiteY92" fmla="*/ 4540027 h 5355086"/>
              <a:gd name="connsiteX93" fmla="*/ 2210802 w 5955078"/>
              <a:gd name="connsiteY93" fmla="*/ 4730932 h 5355086"/>
              <a:gd name="connsiteX94" fmla="*/ 2203697 w 5955078"/>
              <a:gd name="connsiteY94" fmla="*/ 4924426 h 5355086"/>
              <a:gd name="connsiteX95" fmla="*/ 2202561 w 5955078"/>
              <a:gd name="connsiteY95" fmla="*/ 4950187 h 5355086"/>
              <a:gd name="connsiteX96" fmla="*/ 2196424 w 5955078"/>
              <a:gd name="connsiteY96" fmla="*/ 4977287 h 5355086"/>
              <a:gd name="connsiteX97" fmla="*/ 2188703 w 5955078"/>
              <a:gd name="connsiteY97" fmla="*/ 5003472 h 5355086"/>
              <a:gd name="connsiteX98" fmla="*/ 2180646 w 5955078"/>
              <a:gd name="connsiteY98" fmla="*/ 5028407 h 5355086"/>
              <a:gd name="connsiteX99" fmla="*/ 2173326 w 5955078"/>
              <a:gd name="connsiteY99" fmla="*/ 5041087 h 5355086"/>
              <a:gd name="connsiteX100" fmla="*/ 2163170 w 5955078"/>
              <a:gd name="connsiteY100" fmla="*/ 5053187 h 5355086"/>
              <a:gd name="connsiteX101" fmla="*/ 2148594 w 5955078"/>
              <a:gd name="connsiteY101" fmla="*/ 5063791 h 5355086"/>
              <a:gd name="connsiteX102" fmla="*/ 2134933 w 5955078"/>
              <a:gd name="connsiteY102" fmla="*/ 5072811 h 5355086"/>
              <a:gd name="connsiteX103" fmla="*/ 2130890 w 5955078"/>
              <a:gd name="connsiteY103" fmla="*/ 5037720 h 5355086"/>
              <a:gd name="connsiteX104" fmla="*/ 2131266 w 5955078"/>
              <a:gd name="connsiteY104" fmla="*/ 5004124 h 5355086"/>
              <a:gd name="connsiteX105" fmla="*/ 2132558 w 5955078"/>
              <a:gd name="connsiteY105" fmla="*/ 4968944 h 5355086"/>
              <a:gd name="connsiteX106" fmla="*/ 2133850 w 5955078"/>
              <a:gd name="connsiteY106" fmla="*/ 4933763 h 5355086"/>
              <a:gd name="connsiteX107" fmla="*/ 2143689 w 5955078"/>
              <a:gd name="connsiteY107" fmla="*/ 4865477 h 5355086"/>
              <a:gd name="connsiteX108" fmla="*/ 2152612 w 5955078"/>
              <a:gd name="connsiteY108" fmla="*/ 4798775 h 5355086"/>
              <a:gd name="connsiteX109" fmla="*/ 2179209 w 5955078"/>
              <a:gd name="connsiteY109" fmla="*/ 4663028 h 5355086"/>
              <a:gd name="connsiteX110" fmla="*/ 2192798 w 5955078"/>
              <a:gd name="connsiteY110" fmla="*/ 4593738 h 5355086"/>
              <a:gd name="connsiteX111" fmla="*/ 932528 w 5955078"/>
              <a:gd name="connsiteY111" fmla="*/ 4395508 h 5355086"/>
              <a:gd name="connsiteX112" fmla="*/ 938198 w 5955078"/>
              <a:gd name="connsiteY112" fmla="*/ 4396669 h 5355086"/>
              <a:gd name="connsiteX113" fmla="*/ 939784 w 5955078"/>
              <a:gd name="connsiteY113" fmla="*/ 4397583 h 5355086"/>
              <a:gd name="connsiteX114" fmla="*/ 948714 w 5955078"/>
              <a:gd name="connsiteY114" fmla="*/ 4405909 h 5355086"/>
              <a:gd name="connsiteX115" fmla="*/ 971998 w 5955078"/>
              <a:gd name="connsiteY115" fmla="*/ 4427806 h 5355086"/>
              <a:gd name="connsiteX116" fmla="*/ 877533 w 5955078"/>
              <a:gd name="connsiteY116" fmla="*/ 4485273 h 5355086"/>
              <a:gd name="connsiteX117" fmla="*/ 903611 w 5955078"/>
              <a:gd name="connsiteY117" fmla="*/ 4542595 h 5355086"/>
              <a:gd name="connsiteX118" fmla="*/ 735154 w 5955078"/>
              <a:gd name="connsiteY118" fmla="*/ 4698937 h 5355086"/>
              <a:gd name="connsiteX119" fmla="*/ 659745 w 5955078"/>
              <a:gd name="connsiteY119" fmla="*/ 4657512 h 5355086"/>
              <a:gd name="connsiteX120" fmla="*/ 750526 w 5955078"/>
              <a:gd name="connsiteY120" fmla="*/ 4586294 h 5355086"/>
              <a:gd name="connsiteX121" fmla="*/ 839386 w 5955078"/>
              <a:gd name="connsiteY121" fmla="*/ 4512911 h 5355086"/>
              <a:gd name="connsiteX122" fmla="*/ 847711 w 5955078"/>
              <a:gd name="connsiteY122" fmla="*/ 4503982 h 5355086"/>
              <a:gd name="connsiteX123" fmla="*/ 854452 w 5955078"/>
              <a:gd name="connsiteY123" fmla="*/ 4494137 h 5355086"/>
              <a:gd name="connsiteX124" fmla="*/ 866929 w 5955078"/>
              <a:gd name="connsiteY124" fmla="*/ 4470697 h 5355086"/>
              <a:gd name="connsiteX125" fmla="*/ 842173 w 5955078"/>
              <a:gd name="connsiteY125" fmla="*/ 4473311 h 5355086"/>
              <a:gd name="connsiteX126" fmla="*/ 817752 w 5955078"/>
              <a:gd name="connsiteY126" fmla="*/ 4477175 h 5355086"/>
              <a:gd name="connsiteX127" fmla="*/ 804672 w 5955078"/>
              <a:gd name="connsiteY127" fmla="*/ 4483359 h 5355086"/>
              <a:gd name="connsiteX128" fmla="*/ 795921 w 5955078"/>
              <a:gd name="connsiteY128" fmla="*/ 4485704 h 5355086"/>
              <a:gd name="connsiteX129" fmla="*/ 788421 w 5955078"/>
              <a:gd name="connsiteY129" fmla="*/ 4487714 h 5355086"/>
              <a:gd name="connsiteX130" fmla="*/ 802572 w 5955078"/>
              <a:gd name="connsiteY130" fmla="*/ 4470524 h 5355086"/>
              <a:gd name="connsiteX131" fmla="*/ 818643 w 5955078"/>
              <a:gd name="connsiteY131" fmla="*/ 4455499 h 5355086"/>
              <a:gd name="connsiteX132" fmla="*/ 835964 w 5955078"/>
              <a:gd name="connsiteY132" fmla="*/ 4440140 h 5355086"/>
              <a:gd name="connsiteX133" fmla="*/ 852125 w 5955078"/>
              <a:gd name="connsiteY133" fmla="*/ 4430450 h 5355086"/>
              <a:gd name="connsiteX134" fmla="*/ 870451 w 5955078"/>
              <a:gd name="connsiteY134" fmla="*/ 4418840 h 5355086"/>
              <a:gd name="connsiteX135" fmla="*/ 891947 w 5955078"/>
              <a:gd name="connsiteY135" fmla="*/ 4409062 h 5355086"/>
              <a:gd name="connsiteX136" fmla="*/ 911278 w 5955078"/>
              <a:gd name="connsiteY136" fmla="*/ 4401202 h 5355086"/>
              <a:gd name="connsiteX137" fmla="*/ 3000171 w 5955078"/>
              <a:gd name="connsiteY137" fmla="*/ 4386781 h 5355086"/>
              <a:gd name="connsiteX138" fmla="*/ 3014346 w 5955078"/>
              <a:gd name="connsiteY138" fmla="*/ 4389682 h 5355086"/>
              <a:gd name="connsiteX139" fmla="*/ 3027271 w 5955078"/>
              <a:gd name="connsiteY139" fmla="*/ 4392917 h 5355086"/>
              <a:gd name="connsiteX140" fmla="*/ 3035531 w 5955078"/>
              <a:gd name="connsiteY140" fmla="*/ 4398743 h 5355086"/>
              <a:gd name="connsiteX141" fmla="*/ 3040041 w 5955078"/>
              <a:gd name="connsiteY141" fmla="*/ 4405573 h 5355086"/>
              <a:gd name="connsiteX142" fmla="*/ 3039886 w 5955078"/>
              <a:gd name="connsiteY142" fmla="*/ 4414994 h 5355086"/>
              <a:gd name="connsiteX143" fmla="*/ 3038324 w 5955078"/>
              <a:gd name="connsiteY143" fmla="*/ 4434169 h 5355086"/>
              <a:gd name="connsiteX144" fmla="*/ 3036919 w 5955078"/>
              <a:gd name="connsiteY144" fmla="*/ 4443924 h 5355086"/>
              <a:gd name="connsiteX145" fmla="*/ 3038348 w 5955078"/>
              <a:gd name="connsiteY145" fmla="*/ 4454259 h 5355086"/>
              <a:gd name="connsiteX146" fmla="*/ 3039042 w 5955078"/>
              <a:gd name="connsiteY146" fmla="*/ 4476850 h 5355086"/>
              <a:gd name="connsiteX147" fmla="*/ 3043152 w 5955078"/>
              <a:gd name="connsiteY147" fmla="*/ 4497186 h 5355086"/>
              <a:gd name="connsiteX148" fmla="*/ 3049181 w 5955078"/>
              <a:gd name="connsiteY148" fmla="*/ 4519687 h 5355086"/>
              <a:gd name="connsiteX149" fmla="*/ 3058290 w 5955078"/>
              <a:gd name="connsiteY149" fmla="*/ 4538682 h 5355086"/>
              <a:gd name="connsiteX150" fmla="*/ 3069230 w 5955078"/>
              <a:gd name="connsiteY150" fmla="*/ 4554508 h 5355086"/>
              <a:gd name="connsiteX151" fmla="*/ 3074834 w 5955078"/>
              <a:gd name="connsiteY151" fmla="*/ 4570424 h 5355086"/>
              <a:gd name="connsiteX152" fmla="*/ 3082693 w 5955078"/>
              <a:gd name="connsiteY152" fmla="*/ 4589754 h 5355086"/>
              <a:gd name="connsiteX153" fmla="*/ 3087717 w 5955078"/>
              <a:gd name="connsiteY153" fmla="*/ 4608506 h 5355086"/>
              <a:gd name="connsiteX154" fmla="*/ 3090576 w 5955078"/>
              <a:gd name="connsiteY154" fmla="*/ 4629176 h 5355086"/>
              <a:gd name="connsiteX155" fmla="*/ 3092521 w 5955078"/>
              <a:gd name="connsiteY155" fmla="*/ 4651431 h 5355086"/>
              <a:gd name="connsiteX156" fmla="*/ 3094129 w 5955078"/>
              <a:gd name="connsiteY156" fmla="*/ 4672437 h 5355086"/>
              <a:gd name="connsiteX157" fmla="*/ 3093239 w 5955078"/>
              <a:gd name="connsiteY157" fmla="*/ 4694112 h 5355086"/>
              <a:gd name="connsiteX158" fmla="*/ 3092012 w 5955078"/>
              <a:gd name="connsiteY158" fmla="*/ 4714538 h 5355086"/>
              <a:gd name="connsiteX159" fmla="*/ 3089871 w 5955078"/>
              <a:gd name="connsiteY159" fmla="*/ 4736549 h 5355086"/>
              <a:gd name="connsiteX160" fmla="*/ 3084560 w 5955078"/>
              <a:gd name="connsiteY160" fmla="*/ 4756729 h 5355086"/>
              <a:gd name="connsiteX161" fmla="*/ 3078914 w 5955078"/>
              <a:gd name="connsiteY161" fmla="*/ 4775658 h 5355086"/>
              <a:gd name="connsiteX162" fmla="*/ 3073268 w 5955078"/>
              <a:gd name="connsiteY162" fmla="*/ 4794589 h 5355086"/>
              <a:gd name="connsiteX163" fmla="*/ 3063202 w 5955078"/>
              <a:gd name="connsiteY163" fmla="*/ 4812023 h 5355086"/>
              <a:gd name="connsiteX164" fmla="*/ 3053382 w 5955078"/>
              <a:gd name="connsiteY164" fmla="*/ 4825373 h 5355086"/>
              <a:gd name="connsiteX165" fmla="*/ 3042310 w 5955078"/>
              <a:gd name="connsiteY165" fmla="*/ 4839058 h 5355086"/>
              <a:gd name="connsiteX166" fmla="*/ 3033315 w 5955078"/>
              <a:gd name="connsiteY166" fmla="*/ 4845488 h 5355086"/>
              <a:gd name="connsiteX167" fmla="*/ 3024319 w 5955078"/>
              <a:gd name="connsiteY167" fmla="*/ 4851917 h 5355086"/>
              <a:gd name="connsiteX168" fmla="*/ 3003158 w 5955078"/>
              <a:gd name="connsiteY168" fmla="*/ 4862947 h 5355086"/>
              <a:gd name="connsiteX169" fmla="*/ 2991907 w 5955078"/>
              <a:gd name="connsiteY169" fmla="*/ 4865962 h 5355086"/>
              <a:gd name="connsiteX170" fmla="*/ 2979407 w 5955078"/>
              <a:gd name="connsiteY170" fmla="*/ 4869311 h 5355086"/>
              <a:gd name="connsiteX171" fmla="*/ 2970567 w 5955078"/>
              <a:gd name="connsiteY171" fmla="*/ 4866320 h 5355086"/>
              <a:gd name="connsiteX172" fmla="*/ 2960812 w 5955078"/>
              <a:gd name="connsiteY172" fmla="*/ 4864915 h 5355086"/>
              <a:gd name="connsiteX173" fmla="*/ 2948802 w 5955078"/>
              <a:gd name="connsiteY173" fmla="*/ 4860095 h 5355086"/>
              <a:gd name="connsiteX174" fmla="*/ 2937953 w 5955078"/>
              <a:gd name="connsiteY174" fmla="*/ 4849604 h 5355086"/>
              <a:gd name="connsiteX175" fmla="*/ 2917838 w 5955078"/>
              <a:gd name="connsiteY175" fmla="*/ 4829537 h 5355086"/>
              <a:gd name="connsiteX176" fmla="*/ 2895803 w 5955078"/>
              <a:gd name="connsiteY176" fmla="*/ 4807306 h 5355086"/>
              <a:gd name="connsiteX177" fmla="*/ 2874684 w 5955078"/>
              <a:gd name="connsiteY177" fmla="*/ 4783489 h 5355086"/>
              <a:gd name="connsiteX178" fmla="*/ 2883248 w 5955078"/>
              <a:gd name="connsiteY178" fmla="*/ 4695448 h 5355086"/>
              <a:gd name="connsiteX179" fmla="*/ 2886615 w 5955078"/>
              <a:gd name="connsiteY179" fmla="*/ 4653012 h 5355086"/>
              <a:gd name="connsiteX180" fmla="*/ 2893153 w 5955078"/>
              <a:gd name="connsiteY180" fmla="*/ 4612406 h 5355086"/>
              <a:gd name="connsiteX181" fmla="*/ 2904935 w 5955078"/>
              <a:gd name="connsiteY181" fmla="*/ 4566376 h 5355086"/>
              <a:gd name="connsiteX182" fmla="*/ 2918637 w 5955078"/>
              <a:gd name="connsiteY182" fmla="*/ 4522511 h 5355086"/>
              <a:gd name="connsiteX183" fmla="*/ 2932005 w 5955078"/>
              <a:gd name="connsiteY183" fmla="*/ 4477394 h 5355086"/>
              <a:gd name="connsiteX184" fmla="*/ 2944457 w 5955078"/>
              <a:gd name="connsiteY184" fmla="*/ 4433864 h 5355086"/>
              <a:gd name="connsiteX185" fmla="*/ 2949278 w 5955078"/>
              <a:gd name="connsiteY185" fmla="*/ 4421854 h 5355086"/>
              <a:gd name="connsiteX186" fmla="*/ 2955349 w 5955078"/>
              <a:gd name="connsiteY186" fmla="*/ 4409509 h 5355086"/>
              <a:gd name="connsiteX187" fmla="*/ 2961175 w 5955078"/>
              <a:gd name="connsiteY187" fmla="*/ 4401250 h 5355086"/>
              <a:gd name="connsiteX188" fmla="*/ 2968920 w 5955078"/>
              <a:gd name="connsiteY188" fmla="*/ 4395154 h 5355086"/>
              <a:gd name="connsiteX189" fmla="*/ 2978250 w 5955078"/>
              <a:gd name="connsiteY189" fmla="*/ 4389975 h 5355086"/>
              <a:gd name="connsiteX190" fmla="*/ 2988250 w 5955078"/>
              <a:gd name="connsiteY190" fmla="*/ 4387295 h 5355086"/>
              <a:gd name="connsiteX191" fmla="*/ 1916344 w 5955078"/>
              <a:gd name="connsiteY191" fmla="*/ 4227021 h 5355086"/>
              <a:gd name="connsiteX192" fmla="*/ 1944030 w 5955078"/>
              <a:gd name="connsiteY192" fmla="*/ 4305349 h 5355086"/>
              <a:gd name="connsiteX193" fmla="*/ 1978068 w 5955078"/>
              <a:gd name="connsiteY193" fmla="*/ 4257374 h 5355086"/>
              <a:gd name="connsiteX194" fmla="*/ 1982823 w 5955078"/>
              <a:gd name="connsiteY194" fmla="*/ 4260120 h 5355086"/>
              <a:gd name="connsiteX195" fmla="*/ 1988583 w 5955078"/>
              <a:gd name="connsiteY195" fmla="*/ 4266615 h 5355086"/>
              <a:gd name="connsiteX196" fmla="*/ 1990928 w 5955078"/>
              <a:gd name="connsiteY196" fmla="*/ 4275365 h 5355086"/>
              <a:gd name="connsiteX197" fmla="*/ 1992937 w 5955078"/>
              <a:gd name="connsiteY197" fmla="*/ 4282865 h 5355086"/>
              <a:gd name="connsiteX198" fmla="*/ 1997716 w 5955078"/>
              <a:gd name="connsiteY198" fmla="*/ 4305701 h 5355086"/>
              <a:gd name="connsiteX199" fmla="*/ 1996000 w 5955078"/>
              <a:gd name="connsiteY199" fmla="*/ 4334297 h 5355086"/>
              <a:gd name="connsiteX200" fmla="*/ 1992118 w 5955078"/>
              <a:gd name="connsiteY200" fmla="*/ 4364813 h 5355086"/>
              <a:gd name="connsiteX201" fmla="*/ 1986407 w 5955078"/>
              <a:gd name="connsiteY201" fmla="*/ 4398498 h 5355086"/>
              <a:gd name="connsiteX202" fmla="*/ 1978865 w 5955078"/>
              <a:gd name="connsiteY202" fmla="*/ 4435354 h 5355086"/>
              <a:gd name="connsiteX203" fmla="*/ 1967238 w 5955078"/>
              <a:gd name="connsiteY203" fmla="*/ 4471965 h 5355086"/>
              <a:gd name="connsiteX204" fmla="*/ 1953446 w 5955078"/>
              <a:gd name="connsiteY204" fmla="*/ 4510495 h 5355086"/>
              <a:gd name="connsiteX205" fmla="*/ 1938984 w 5955078"/>
              <a:gd name="connsiteY205" fmla="*/ 4546525 h 5355086"/>
              <a:gd name="connsiteX206" fmla="*/ 1923272 w 5955078"/>
              <a:gd name="connsiteY206" fmla="*/ 4582889 h 5355086"/>
              <a:gd name="connsiteX207" fmla="*/ 1909390 w 5955078"/>
              <a:gd name="connsiteY207" fmla="*/ 4616085 h 5355086"/>
              <a:gd name="connsiteX208" fmla="*/ 1890418 w 5955078"/>
              <a:gd name="connsiteY208" fmla="*/ 4645285 h 5355086"/>
              <a:gd name="connsiteX209" fmla="*/ 1872026 w 5955078"/>
              <a:gd name="connsiteY209" fmla="*/ 4671649 h 5355086"/>
              <a:gd name="connsiteX210" fmla="*/ 1855710 w 5955078"/>
              <a:gd name="connsiteY210" fmla="*/ 4690759 h 5355086"/>
              <a:gd name="connsiteX211" fmla="*/ 1846134 w 5955078"/>
              <a:gd name="connsiteY211" fmla="*/ 4700024 h 5355086"/>
              <a:gd name="connsiteX212" fmla="*/ 1835889 w 5955078"/>
              <a:gd name="connsiteY212" fmla="*/ 4706788 h 5355086"/>
              <a:gd name="connsiteX213" fmla="*/ 1832515 w 5955078"/>
              <a:gd name="connsiteY213" fmla="*/ 4674198 h 5355086"/>
              <a:gd name="connsiteX214" fmla="*/ 1831061 w 5955078"/>
              <a:gd name="connsiteY214" fmla="*/ 4643771 h 5355086"/>
              <a:gd name="connsiteX215" fmla="*/ 1828694 w 5955078"/>
              <a:gd name="connsiteY215" fmla="*/ 4614930 h 5355086"/>
              <a:gd name="connsiteX216" fmla="*/ 1829740 w 5955078"/>
              <a:gd name="connsiteY216" fmla="*/ 4583835 h 5355086"/>
              <a:gd name="connsiteX217" fmla="*/ 1832371 w 5955078"/>
              <a:gd name="connsiteY217" fmla="*/ 4553655 h 5355086"/>
              <a:gd name="connsiteX218" fmla="*/ 1835337 w 5955078"/>
              <a:gd name="connsiteY218" fmla="*/ 4524724 h 5355086"/>
              <a:gd name="connsiteX219" fmla="*/ 1845356 w 5955078"/>
              <a:gd name="connsiteY219" fmla="*/ 4467107 h 5355086"/>
              <a:gd name="connsiteX220" fmla="*/ 1861289 w 5955078"/>
              <a:gd name="connsiteY220" fmla="*/ 4406567 h 5355086"/>
              <a:gd name="connsiteX221" fmla="*/ 1877891 w 5955078"/>
              <a:gd name="connsiteY221" fmla="*/ 4348527 h 5355086"/>
              <a:gd name="connsiteX222" fmla="*/ 3667185 w 5955078"/>
              <a:gd name="connsiteY222" fmla="*/ 3991008 h 5355086"/>
              <a:gd name="connsiteX223" fmla="*/ 3705961 w 5955078"/>
              <a:gd name="connsiteY223" fmla="*/ 4000716 h 5355086"/>
              <a:gd name="connsiteX224" fmla="*/ 3740651 w 5955078"/>
              <a:gd name="connsiteY224" fmla="*/ 4010177 h 5355086"/>
              <a:gd name="connsiteX225" fmla="*/ 3776011 w 5955078"/>
              <a:gd name="connsiteY225" fmla="*/ 4022140 h 5355086"/>
              <a:gd name="connsiteX226" fmla="*/ 3808291 w 5955078"/>
              <a:gd name="connsiteY226" fmla="*/ 4037607 h 5355086"/>
              <a:gd name="connsiteX227" fmla="*/ 3837736 w 5955078"/>
              <a:gd name="connsiteY227" fmla="*/ 4052493 h 5355086"/>
              <a:gd name="connsiteX228" fmla="*/ 3868766 w 5955078"/>
              <a:gd name="connsiteY228" fmla="*/ 4068295 h 5355086"/>
              <a:gd name="connsiteX229" fmla="*/ 3895801 w 5955078"/>
              <a:gd name="connsiteY229" fmla="*/ 4089187 h 5355086"/>
              <a:gd name="connsiteX230" fmla="*/ 3919665 w 5955078"/>
              <a:gd name="connsiteY230" fmla="*/ 4108248 h 5355086"/>
              <a:gd name="connsiteX231" fmla="*/ 3945450 w 5955078"/>
              <a:gd name="connsiteY231" fmla="*/ 4129475 h 5355086"/>
              <a:gd name="connsiteX232" fmla="*/ 3967820 w 5955078"/>
              <a:gd name="connsiteY232" fmla="*/ 4152956 h 5355086"/>
              <a:gd name="connsiteX233" fmla="*/ 3989854 w 5955078"/>
              <a:gd name="connsiteY233" fmla="*/ 4175187 h 5355086"/>
              <a:gd name="connsiteX234" fmla="*/ 4010973 w 5955078"/>
              <a:gd name="connsiteY234" fmla="*/ 4199004 h 5355086"/>
              <a:gd name="connsiteX235" fmla="*/ 4050467 w 5955078"/>
              <a:gd name="connsiteY235" fmla="*/ 4251393 h 5355086"/>
              <a:gd name="connsiteX236" fmla="*/ 4089045 w 5955078"/>
              <a:gd name="connsiteY236" fmla="*/ 4305366 h 5355086"/>
              <a:gd name="connsiteX237" fmla="*/ 4091970 w 5955078"/>
              <a:gd name="connsiteY237" fmla="*/ 4311281 h 5355086"/>
              <a:gd name="connsiteX238" fmla="*/ 4093979 w 5955078"/>
              <a:gd name="connsiteY238" fmla="*/ 4318781 h 5355086"/>
              <a:gd name="connsiteX239" fmla="*/ 4094584 w 5955078"/>
              <a:gd name="connsiteY239" fmla="*/ 4336037 h 5355086"/>
              <a:gd name="connsiteX240" fmla="*/ 4090768 w 5955078"/>
              <a:gd name="connsiteY240" fmla="*/ 4351796 h 5355086"/>
              <a:gd name="connsiteX241" fmla="*/ 4087443 w 5955078"/>
              <a:gd name="connsiteY241" fmla="*/ 4359387 h 5355086"/>
              <a:gd name="connsiteX242" fmla="*/ 4084362 w 5955078"/>
              <a:gd name="connsiteY242" fmla="*/ 4362892 h 5355086"/>
              <a:gd name="connsiteX243" fmla="*/ 4069117 w 5955078"/>
              <a:gd name="connsiteY243" fmla="*/ 4370996 h 5355086"/>
              <a:gd name="connsiteX244" fmla="*/ 4051616 w 5955078"/>
              <a:gd name="connsiteY244" fmla="*/ 4375685 h 5355086"/>
              <a:gd name="connsiteX245" fmla="*/ 4033111 w 5955078"/>
              <a:gd name="connsiteY245" fmla="*/ 4376625 h 5355086"/>
              <a:gd name="connsiteX246" fmla="*/ 4023690 w 5955078"/>
              <a:gd name="connsiteY246" fmla="*/ 4376469 h 5355086"/>
              <a:gd name="connsiteX247" fmla="*/ 4018936 w 5955078"/>
              <a:gd name="connsiteY247" fmla="*/ 4373724 h 5355086"/>
              <a:gd name="connsiteX248" fmla="*/ 3989401 w 5955078"/>
              <a:gd name="connsiteY248" fmla="*/ 4353502 h 5355086"/>
              <a:gd name="connsiteX249" fmla="*/ 3964196 w 5955078"/>
              <a:gd name="connsiteY249" fmla="*/ 4329440 h 5355086"/>
              <a:gd name="connsiteX250" fmla="*/ 3938076 w 5955078"/>
              <a:gd name="connsiteY250" fmla="*/ 4306963 h 5355086"/>
              <a:gd name="connsiteX251" fmla="*/ 3915037 w 5955078"/>
              <a:gd name="connsiteY251" fmla="*/ 4280981 h 5355086"/>
              <a:gd name="connsiteX252" fmla="*/ 3796916 w 5955078"/>
              <a:gd name="connsiteY252" fmla="*/ 4145158 h 5355086"/>
              <a:gd name="connsiteX253" fmla="*/ 921590 w 5955078"/>
              <a:gd name="connsiteY253" fmla="*/ 3614660 h 5355086"/>
              <a:gd name="connsiteX254" fmla="*/ 937685 w 5955078"/>
              <a:gd name="connsiteY254" fmla="*/ 3619725 h 5355086"/>
              <a:gd name="connsiteX255" fmla="*/ 954451 w 5955078"/>
              <a:gd name="connsiteY255" fmla="*/ 3627291 h 5355086"/>
              <a:gd name="connsiteX256" fmla="*/ 968470 w 5955078"/>
              <a:gd name="connsiteY256" fmla="*/ 3639612 h 5355086"/>
              <a:gd name="connsiteX257" fmla="*/ 981910 w 5955078"/>
              <a:gd name="connsiteY257" fmla="*/ 3654768 h 5355086"/>
              <a:gd name="connsiteX258" fmla="*/ 990349 w 5955078"/>
              <a:gd name="connsiteY258" fmla="*/ 3671264 h 5355086"/>
              <a:gd name="connsiteX259" fmla="*/ 996958 w 5955078"/>
              <a:gd name="connsiteY259" fmla="*/ 3690930 h 5355086"/>
              <a:gd name="connsiteX260" fmla="*/ 1000733 w 5955078"/>
              <a:gd name="connsiteY260" fmla="*/ 3710015 h 5355086"/>
              <a:gd name="connsiteX261" fmla="*/ 998837 w 5955078"/>
              <a:gd name="connsiteY261" fmla="*/ 3727941 h 5355086"/>
              <a:gd name="connsiteX262" fmla="*/ 996941 w 5955078"/>
              <a:gd name="connsiteY262" fmla="*/ 3745866 h 5355086"/>
              <a:gd name="connsiteX263" fmla="*/ 989955 w 5955078"/>
              <a:gd name="connsiteY263" fmla="*/ 3759796 h 5355086"/>
              <a:gd name="connsiteX264" fmla="*/ 981384 w 5955078"/>
              <a:gd name="connsiteY264" fmla="*/ 3772811 h 5355086"/>
              <a:gd name="connsiteX265" fmla="*/ 966808 w 5955078"/>
              <a:gd name="connsiteY265" fmla="*/ 3783415 h 5355086"/>
              <a:gd name="connsiteX266" fmla="*/ 951563 w 5955078"/>
              <a:gd name="connsiteY266" fmla="*/ 3791520 h 5355086"/>
              <a:gd name="connsiteX267" fmla="*/ 934732 w 5955078"/>
              <a:gd name="connsiteY267" fmla="*/ 3798709 h 5355086"/>
              <a:gd name="connsiteX268" fmla="*/ 914976 w 5955078"/>
              <a:gd name="connsiteY268" fmla="*/ 3799983 h 5355086"/>
              <a:gd name="connsiteX269" fmla="*/ 897051 w 5955078"/>
              <a:gd name="connsiteY269" fmla="*/ 3798088 h 5355086"/>
              <a:gd name="connsiteX270" fmla="*/ 878120 w 5955078"/>
              <a:gd name="connsiteY270" fmla="*/ 3792442 h 5355086"/>
              <a:gd name="connsiteX271" fmla="*/ 861021 w 5955078"/>
              <a:gd name="connsiteY271" fmla="*/ 3783626 h 5355086"/>
              <a:gd name="connsiteX272" fmla="*/ 846666 w 5955078"/>
              <a:gd name="connsiteY272" fmla="*/ 3770054 h 5355086"/>
              <a:gd name="connsiteX273" fmla="*/ 835145 w 5955078"/>
              <a:gd name="connsiteY273" fmla="*/ 3757064 h 5355086"/>
              <a:gd name="connsiteX274" fmla="*/ 825702 w 5955078"/>
              <a:gd name="connsiteY274" fmla="*/ 3736818 h 5355086"/>
              <a:gd name="connsiteX275" fmla="*/ 817842 w 5955078"/>
              <a:gd name="connsiteY275" fmla="*/ 3717487 h 5355086"/>
              <a:gd name="connsiteX276" fmla="*/ 816323 w 5955078"/>
              <a:gd name="connsiteY276" fmla="*/ 3701817 h 5355086"/>
              <a:gd name="connsiteX277" fmla="*/ 816969 w 5955078"/>
              <a:gd name="connsiteY277" fmla="*/ 3684226 h 5355086"/>
              <a:gd name="connsiteX278" fmla="*/ 822035 w 5955078"/>
              <a:gd name="connsiteY278" fmla="*/ 3668131 h 5355086"/>
              <a:gd name="connsiteX279" fmla="*/ 829356 w 5955078"/>
              <a:gd name="connsiteY279" fmla="*/ 3655451 h 5355086"/>
              <a:gd name="connsiteX280" fmla="*/ 837927 w 5955078"/>
              <a:gd name="connsiteY280" fmla="*/ 3642436 h 5355086"/>
              <a:gd name="connsiteX281" fmla="*/ 851252 w 5955078"/>
              <a:gd name="connsiteY281" fmla="*/ 3632166 h 5355086"/>
              <a:gd name="connsiteX282" fmla="*/ 866498 w 5955078"/>
              <a:gd name="connsiteY282" fmla="*/ 3624062 h 5355086"/>
              <a:gd name="connsiteX283" fmla="*/ 883329 w 5955078"/>
              <a:gd name="connsiteY283" fmla="*/ 3616873 h 5355086"/>
              <a:gd name="connsiteX284" fmla="*/ 901500 w 5955078"/>
              <a:gd name="connsiteY284" fmla="*/ 3614684 h 5355086"/>
              <a:gd name="connsiteX285" fmla="*/ 478839 w 5955078"/>
              <a:gd name="connsiteY285" fmla="*/ 3607354 h 5355086"/>
              <a:gd name="connsiteX286" fmla="*/ 489845 w 5955078"/>
              <a:gd name="connsiteY286" fmla="*/ 3608424 h 5355086"/>
              <a:gd name="connsiteX287" fmla="*/ 503350 w 5955078"/>
              <a:gd name="connsiteY287" fmla="*/ 3608825 h 5355086"/>
              <a:gd name="connsiteX288" fmla="*/ 526700 w 5955078"/>
              <a:gd name="connsiteY288" fmla="*/ 3615966 h 5355086"/>
              <a:gd name="connsiteX289" fmla="*/ 548556 w 5955078"/>
              <a:gd name="connsiteY289" fmla="*/ 3627527 h 5355086"/>
              <a:gd name="connsiteX290" fmla="*/ 569495 w 5955078"/>
              <a:gd name="connsiteY290" fmla="*/ 3640673 h 5355086"/>
              <a:gd name="connsiteX291" fmla="*/ 585525 w 5955078"/>
              <a:gd name="connsiteY291" fmla="*/ 3660495 h 5355086"/>
              <a:gd name="connsiteX292" fmla="*/ 600639 w 5955078"/>
              <a:gd name="connsiteY292" fmla="*/ 3681901 h 5355086"/>
              <a:gd name="connsiteX293" fmla="*/ 605573 w 5955078"/>
              <a:gd name="connsiteY293" fmla="*/ 3695316 h 5355086"/>
              <a:gd name="connsiteX294" fmla="*/ 611423 w 5955078"/>
              <a:gd name="connsiteY294" fmla="*/ 3707147 h 5355086"/>
              <a:gd name="connsiteX295" fmla="*/ 615287 w 5955078"/>
              <a:gd name="connsiteY295" fmla="*/ 3731568 h 5355086"/>
              <a:gd name="connsiteX296" fmla="*/ 614396 w 5955078"/>
              <a:gd name="connsiteY296" fmla="*/ 3753244 h 5355086"/>
              <a:gd name="connsiteX297" fmla="*/ 612256 w 5955078"/>
              <a:gd name="connsiteY297" fmla="*/ 3775254 h 5355086"/>
              <a:gd name="connsiteX298" fmla="*/ 606609 w 5955078"/>
              <a:gd name="connsiteY298" fmla="*/ 3794184 h 5355086"/>
              <a:gd name="connsiteX299" fmla="*/ 596543 w 5955078"/>
              <a:gd name="connsiteY299" fmla="*/ 3811619 h 5355086"/>
              <a:gd name="connsiteX300" fmla="*/ 582972 w 5955078"/>
              <a:gd name="connsiteY300" fmla="*/ 3825974 h 5355086"/>
              <a:gd name="connsiteX301" fmla="*/ 564645 w 5955078"/>
              <a:gd name="connsiteY301" fmla="*/ 3837583 h 5355086"/>
              <a:gd name="connsiteX302" fmla="*/ 545650 w 5955078"/>
              <a:gd name="connsiteY302" fmla="*/ 3846692 h 5355086"/>
              <a:gd name="connsiteX303" fmla="*/ 533149 w 5955078"/>
              <a:gd name="connsiteY303" fmla="*/ 3850042 h 5355086"/>
              <a:gd name="connsiteX304" fmla="*/ 521564 w 5955078"/>
              <a:gd name="connsiteY304" fmla="*/ 3851806 h 5355086"/>
              <a:gd name="connsiteX305" fmla="*/ 507724 w 5955078"/>
              <a:gd name="connsiteY305" fmla="*/ 3850155 h 5355086"/>
              <a:gd name="connsiteX306" fmla="*/ 494219 w 5955078"/>
              <a:gd name="connsiteY306" fmla="*/ 3849755 h 5355086"/>
              <a:gd name="connsiteX307" fmla="*/ 469618 w 5955078"/>
              <a:gd name="connsiteY307" fmla="*/ 3842949 h 5355086"/>
              <a:gd name="connsiteX308" fmla="*/ 445598 w 5955078"/>
              <a:gd name="connsiteY308" fmla="*/ 3833307 h 5355086"/>
              <a:gd name="connsiteX309" fmla="*/ 423988 w 5955078"/>
              <a:gd name="connsiteY309" fmla="*/ 3817661 h 5355086"/>
              <a:gd name="connsiteX310" fmla="*/ 405459 w 5955078"/>
              <a:gd name="connsiteY310" fmla="*/ 3798509 h 5355086"/>
              <a:gd name="connsiteX311" fmla="*/ 397779 w 5955078"/>
              <a:gd name="connsiteY311" fmla="*/ 3789849 h 5355086"/>
              <a:gd name="connsiteX312" fmla="*/ 389430 w 5955078"/>
              <a:gd name="connsiteY312" fmla="*/ 3778688 h 5355086"/>
              <a:gd name="connsiteX313" fmla="*/ 385165 w 5955078"/>
              <a:gd name="connsiteY313" fmla="*/ 3767773 h 5355086"/>
              <a:gd name="connsiteX314" fmla="*/ 381480 w 5955078"/>
              <a:gd name="connsiteY314" fmla="*/ 3754022 h 5355086"/>
              <a:gd name="connsiteX315" fmla="*/ 377372 w 5955078"/>
              <a:gd name="connsiteY315" fmla="*/ 3733687 h 5355086"/>
              <a:gd name="connsiteX316" fmla="*/ 377592 w 5955078"/>
              <a:gd name="connsiteY316" fmla="*/ 3709511 h 5355086"/>
              <a:gd name="connsiteX317" fmla="*/ 382904 w 5955078"/>
              <a:gd name="connsiteY317" fmla="*/ 3689331 h 5355086"/>
              <a:gd name="connsiteX318" fmla="*/ 391630 w 5955078"/>
              <a:gd name="connsiteY318" fmla="*/ 3666896 h 5355086"/>
              <a:gd name="connsiteX319" fmla="*/ 404196 w 5955078"/>
              <a:gd name="connsiteY319" fmla="*/ 3648791 h 5355086"/>
              <a:gd name="connsiteX320" fmla="*/ 417097 w 5955078"/>
              <a:gd name="connsiteY320" fmla="*/ 3631936 h 5355086"/>
              <a:gd name="connsiteX321" fmla="*/ 435088 w 5955078"/>
              <a:gd name="connsiteY321" fmla="*/ 3619077 h 5355086"/>
              <a:gd name="connsiteX322" fmla="*/ 444419 w 5955078"/>
              <a:gd name="connsiteY322" fmla="*/ 3613897 h 5355086"/>
              <a:gd name="connsiteX323" fmla="*/ 454419 w 5955078"/>
              <a:gd name="connsiteY323" fmla="*/ 3611218 h 5355086"/>
              <a:gd name="connsiteX324" fmla="*/ 466920 w 5955078"/>
              <a:gd name="connsiteY324" fmla="*/ 3607868 h 5355086"/>
              <a:gd name="connsiteX325" fmla="*/ 4779108 w 5955078"/>
              <a:gd name="connsiteY325" fmla="*/ 3525595 h 5355086"/>
              <a:gd name="connsiteX326" fmla="*/ 4797703 w 5955078"/>
              <a:gd name="connsiteY326" fmla="*/ 3529991 h 5355086"/>
              <a:gd name="connsiteX327" fmla="*/ 4812883 w 5955078"/>
              <a:gd name="connsiteY327" fmla="*/ 3536642 h 5355086"/>
              <a:gd name="connsiteX328" fmla="*/ 4825563 w 5955078"/>
              <a:gd name="connsiteY328" fmla="*/ 3543963 h 5355086"/>
              <a:gd name="connsiteX329" fmla="*/ 4834582 w 5955078"/>
              <a:gd name="connsiteY329" fmla="*/ 3557624 h 5355086"/>
              <a:gd name="connsiteX330" fmla="*/ 4843936 w 5955078"/>
              <a:gd name="connsiteY330" fmla="*/ 3572534 h 5355086"/>
              <a:gd name="connsiteX331" fmla="*/ 4848961 w 5955078"/>
              <a:gd name="connsiteY331" fmla="*/ 3591285 h 5355086"/>
              <a:gd name="connsiteX332" fmla="*/ 4851150 w 5955078"/>
              <a:gd name="connsiteY332" fmla="*/ 3609456 h 5355086"/>
              <a:gd name="connsiteX333" fmla="*/ 4849590 w 5955078"/>
              <a:gd name="connsiteY333" fmla="*/ 3628631 h 5355086"/>
              <a:gd name="connsiteX334" fmla="*/ 4843609 w 5955078"/>
              <a:gd name="connsiteY334" fmla="*/ 3646311 h 5355086"/>
              <a:gd name="connsiteX335" fmla="*/ 4836623 w 5955078"/>
              <a:gd name="connsiteY335" fmla="*/ 3660242 h 5355086"/>
              <a:gd name="connsiteX336" fmla="*/ 4826221 w 5955078"/>
              <a:gd name="connsiteY336" fmla="*/ 3676426 h 5355086"/>
              <a:gd name="connsiteX337" fmla="*/ 4814146 w 5955078"/>
              <a:gd name="connsiteY337" fmla="*/ 3686362 h 5355086"/>
              <a:gd name="connsiteX338" fmla="*/ 4797070 w 5955078"/>
              <a:gd name="connsiteY338" fmla="*/ 3697636 h 5355086"/>
              <a:gd name="connsiteX339" fmla="*/ 4779569 w 5955078"/>
              <a:gd name="connsiteY339" fmla="*/ 3702325 h 5355086"/>
              <a:gd name="connsiteX340" fmla="*/ 4760148 w 5955078"/>
              <a:gd name="connsiteY340" fmla="*/ 3704849 h 5355086"/>
              <a:gd name="connsiteX341" fmla="*/ 4740973 w 5955078"/>
              <a:gd name="connsiteY341" fmla="*/ 3703289 h 5355086"/>
              <a:gd name="connsiteX342" fmla="*/ 4720792 w 5955078"/>
              <a:gd name="connsiteY342" fmla="*/ 3697977 h 5355086"/>
              <a:gd name="connsiteX343" fmla="*/ 4702777 w 5955078"/>
              <a:gd name="connsiteY343" fmla="*/ 3690746 h 5355086"/>
              <a:gd name="connsiteX344" fmla="*/ 4685008 w 5955078"/>
              <a:gd name="connsiteY344" fmla="*/ 3679430 h 5355086"/>
              <a:gd name="connsiteX345" fmla="*/ 4673153 w 5955078"/>
              <a:gd name="connsiteY345" fmla="*/ 3665189 h 5355086"/>
              <a:gd name="connsiteX346" fmla="*/ 4660383 w 5955078"/>
              <a:gd name="connsiteY346" fmla="*/ 3652533 h 5355086"/>
              <a:gd name="connsiteX347" fmla="*/ 4656029 w 5955078"/>
              <a:gd name="connsiteY347" fmla="*/ 3636282 h 5355086"/>
              <a:gd name="connsiteX348" fmla="*/ 4653505 w 5955078"/>
              <a:gd name="connsiteY348" fmla="*/ 3616862 h 5355086"/>
              <a:gd name="connsiteX349" fmla="*/ 4655736 w 5955078"/>
              <a:gd name="connsiteY349" fmla="*/ 3600186 h 5355086"/>
              <a:gd name="connsiteX350" fmla="*/ 4659887 w 5955078"/>
              <a:gd name="connsiteY350" fmla="*/ 3585676 h 5355086"/>
              <a:gd name="connsiteX351" fmla="*/ 4669038 w 5955078"/>
              <a:gd name="connsiteY351" fmla="*/ 3569826 h 5355086"/>
              <a:gd name="connsiteX352" fmla="*/ 4683278 w 5955078"/>
              <a:gd name="connsiteY352" fmla="*/ 3557972 h 5355086"/>
              <a:gd name="connsiteX353" fmla="*/ 4696269 w 5955078"/>
              <a:gd name="connsiteY353" fmla="*/ 3546452 h 5355086"/>
              <a:gd name="connsiteX354" fmla="*/ 4715600 w 5955078"/>
              <a:gd name="connsiteY354" fmla="*/ 3538593 h 5355086"/>
              <a:gd name="connsiteX355" fmla="*/ 4737432 w 5955078"/>
              <a:gd name="connsiteY355" fmla="*/ 3530063 h 5355086"/>
              <a:gd name="connsiteX356" fmla="*/ 4760602 w 5955078"/>
              <a:gd name="connsiteY356" fmla="*/ 3526534 h 5355086"/>
              <a:gd name="connsiteX357" fmla="*/ 757804 w 5955078"/>
              <a:gd name="connsiteY357" fmla="*/ 2798399 h 5355086"/>
              <a:gd name="connsiteX358" fmla="*/ 779815 w 5955078"/>
              <a:gd name="connsiteY358" fmla="*/ 2800540 h 5355086"/>
              <a:gd name="connsiteX359" fmla="*/ 802160 w 5955078"/>
              <a:gd name="connsiteY359" fmla="*/ 2803931 h 5355086"/>
              <a:gd name="connsiteX360" fmla="*/ 810020 w 5955078"/>
              <a:gd name="connsiteY360" fmla="*/ 2823263 h 5355086"/>
              <a:gd name="connsiteX361" fmla="*/ 762028 w 5955078"/>
              <a:gd name="connsiteY361" fmla="*/ 2844161 h 5355086"/>
              <a:gd name="connsiteX362" fmla="*/ 738947 w 5955078"/>
              <a:gd name="connsiteY362" fmla="*/ 2853024 h 5355086"/>
              <a:gd name="connsiteX363" fmla="*/ 714526 w 5955078"/>
              <a:gd name="connsiteY363" fmla="*/ 2856889 h 5355086"/>
              <a:gd name="connsiteX364" fmla="*/ 689190 w 5955078"/>
              <a:gd name="connsiteY364" fmla="*/ 2862337 h 5355086"/>
              <a:gd name="connsiteX365" fmla="*/ 667939 w 5955078"/>
              <a:gd name="connsiteY365" fmla="*/ 2868032 h 5355086"/>
              <a:gd name="connsiteX366" fmla="*/ 642939 w 5955078"/>
              <a:gd name="connsiteY366" fmla="*/ 2874730 h 5355086"/>
              <a:gd name="connsiteX367" fmla="*/ 622692 w 5955078"/>
              <a:gd name="connsiteY367" fmla="*/ 2884174 h 5355086"/>
              <a:gd name="connsiteX368" fmla="*/ 601196 w 5955078"/>
              <a:gd name="connsiteY368" fmla="*/ 2893953 h 5355086"/>
              <a:gd name="connsiteX369" fmla="*/ 581621 w 5955078"/>
              <a:gd name="connsiteY369" fmla="*/ 2905898 h 5355086"/>
              <a:gd name="connsiteX370" fmla="*/ 563630 w 5955078"/>
              <a:gd name="connsiteY370" fmla="*/ 2918757 h 5355086"/>
              <a:gd name="connsiteX371" fmla="*/ 543808 w 5955078"/>
              <a:gd name="connsiteY371" fmla="*/ 2934787 h 5355086"/>
              <a:gd name="connsiteX372" fmla="*/ 529232 w 5955078"/>
              <a:gd name="connsiteY372" fmla="*/ 2945392 h 5355086"/>
              <a:gd name="connsiteX373" fmla="*/ 513986 w 5955078"/>
              <a:gd name="connsiteY373" fmla="*/ 2953496 h 5355086"/>
              <a:gd name="connsiteX374" fmla="*/ 497826 w 5955078"/>
              <a:gd name="connsiteY374" fmla="*/ 2963186 h 5355086"/>
              <a:gd name="connsiteX375" fmla="*/ 481910 w 5955078"/>
              <a:gd name="connsiteY375" fmla="*/ 2968790 h 5355086"/>
              <a:gd name="connsiteX376" fmla="*/ 448159 w 5955078"/>
              <a:gd name="connsiteY376" fmla="*/ 2977834 h 5355086"/>
              <a:gd name="connsiteX377" fmla="*/ 413403 w 5955078"/>
              <a:gd name="connsiteY377" fmla="*/ 2983128 h 5355086"/>
              <a:gd name="connsiteX378" fmla="*/ 403982 w 5955078"/>
              <a:gd name="connsiteY378" fmla="*/ 2982971 h 5355086"/>
              <a:gd name="connsiteX379" fmla="*/ 392642 w 5955078"/>
              <a:gd name="connsiteY379" fmla="*/ 2980651 h 5355086"/>
              <a:gd name="connsiteX380" fmla="*/ 382797 w 5955078"/>
              <a:gd name="connsiteY380" fmla="*/ 2973911 h 5355086"/>
              <a:gd name="connsiteX381" fmla="*/ 371368 w 5955078"/>
              <a:gd name="connsiteY381" fmla="*/ 2966255 h 5355086"/>
              <a:gd name="connsiteX382" fmla="*/ 360853 w 5955078"/>
              <a:gd name="connsiteY382" fmla="*/ 2957013 h 5355086"/>
              <a:gd name="connsiteX383" fmla="*/ 351253 w 5955078"/>
              <a:gd name="connsiteY383" fmla="*/ 2946189 h 5355086"/>
              <a:gd name="connsiteX384" fmla="*/ 344824 w 5955078"/>
              <a:gd name="connsiteY384" fmla="*/ 2937193 h 5355086"/>
              <a:gd name="connsiteX385" fmla="*/ 342144 w 5955078"/>
              <a:gd name="connsiteY385" fmla="*/ 2927192 h 5355086"/>
              <a:gd name="connsiteX386" fmla="*/ 339799 w 5955078"/>
              <a:gd name="connsiteY386" fmla="*/ 2918442 h 5355086"/>
              <a:gd name="connsiteX387" fmla="*/ 340870 w 5955078"/>
              <a:gd name="connsiteY387" fmla="*/ 2907437 h 5355086"/>
              <a:gd name="connsiteX388" fmla="*/ 346940 w 5955078"/>
              <a:gd name="connsiteY388" fmla="*/ 2895092 h 5355086"/>
              <a:gd name="connsiteX389" fmla="*/ 352431 w 5955078"/>
              <a:gd name="connsiteY389" fmla="*/ 2885582 h 5355086"/>
              <a:gd name="connsiteX390" fmla="*/ 360422 w 5955078"/>
              <a:gd name="connsiteY390" fmla="*/ 2875402 h 5355086"/>
              <a:gd name="connsiteX391" fmla="*/ 368078 w 5955078"/>
              <a:gd name="connsiteY391" fmla="*/ 2863973 h 5355086"/>
              <a:gd name="connsiteX392" fmla="*/ 376403 w 5955078"/>
              <a:gd name="connsiteY392" fmla="*/ 2855042 h 5355086"/>
              <a:gd name="connsiteX393" fmla="*/ 386069 w 5955078"/>
              <a:gd name="connsiteY393" fmla="*/ 2851112 h 5355086"/>
              <a:gd name="connsiteX394" fmla="*/ 428816 w 5955078"/>
              <a:gd name="connsiteY394" fmla="*/ 2835639 h 5355086"/>
              <a:gd name="connsiteX395" fmla="*/ 474397 w 5955078"/>
              <a:gd name="connsiteY395" fmla="*/ 2820746 h 5355086"/>
              <a:gd name="connsiteX396" fmla="*/ 518818 w 5955078"/>
              <a:gd name="connsiteY396" fmla="*/ 2811523 h 5355086"/>
              <a:gd name="connsiteX397" fmla="*/ 566410 w 5955078"/>
              <a:gd name="connsiteY397" fmla="*/ 2804130 h 5355086"/>
              <a:gd name="connsiteX398" fmla="*/ 615006 w 5955078"/>
              <a:gd name="connsiteY398" fmla="*/ 2800488 h 5355086"/>
              <a:gd name="connsiteX399" fmla="*/ 661437 w 5955078"/>
              <a:gd name="connsiteY399" fmla="*/ 2798765 h 5355086"/>
              <a:gd name="connsiteX400" fmla="*/ 5825664 w 5955078"/>
              <a:gd name="connsiteY400" fmla="*/ 2496227 h 5355086"/>
              <a:gd name="connsiteX401" fmla="*/ 5847340 w 5955078"/>
              <a:gd name="connsiteY401" fmla="*/ 2497118 h 5355086"/>
              <a:gd name="connsiteX402" fmla="*/ 5868770 w 5955078"/>
              <a:gd name="connsiteY402" fmla="*/ 2502094 h 5355086"/>
              <a:gd name="connsiteX403" fmla="*/ 5887120 w 5955078"/>
              <a:gd name="connsiteY403" fmla="*/ 2510575 h 5355086"/>
              <a:gd name="connsiteX404" fmla="*/ 5903640 w 5955078"/>
              <a:gd name="connsiteY404" fmla="*/ 2522227 h 5355086"/>
              <a:gd name="connsiteX405" fmla="*/ 5920495 w 5955078"/>
              <a:gd name="connsiteY405" fmla="*/ 2535127 h 5355086"/>
              <a:gd name="connsiteX406" fmla="*/ 5933354 w 5955078"/>
              <a:gd name="connsiteY406" fmla="*/ 2553118 h 5355086"/>
              <a:gd name="connsiteX407" fmla="*/ 5945634 w 5955078"/>
              <a:gd name="connsiteY407" fmla="*/ 2573944 h 5355086"/>
              <a:gd name="connsiteX408" fmla="*/ 5955078 w 5955078"/>
              <a:gd name="connsiteY408" fmla="*/ 2594191 h 5355086"/>
              <a:gd name="connsiteX409" fmla="*/ 5923672 w 5955078"/>
              <a:gd name="connsiteY409" fmla="*/ 2611984 h 5355086"/>
              <a:gd name="connsiteX410" fmla="*/ 5892175 w 5955078"/>
              <a:gd name="connsiteY410" fmla="*/ 2624443 h 5355086"/>
              <a:gd name="connsiteX411" fmla="*/ 5861594 w 5955078"/>
              <a:gd name="connsiteY411" fmla="*/ 2635317 h 5355086"/>
              <a:gd name="connsiteX412" fmla="*/ 5828423 w 5955078"/>
              <a:gd name="connsiteY412" fmla="*/ 2641526 h 5355086"/>
              <a:gd name="connsiteX413" fmla="*/ 5794917 w 5955078"/>
              <a:gd name="connsiteY413" fmla="*/ 2646483 h 5355086"/>
              <a:gd name="connsiteX414" fmla="*/ 5761321 w 5955078"/>
              <a:gd name="connsiteY414" fmla="*/ 2646107 h 5355086"/>
              <a:gd name="connsiteX415" fmla="*/ 5726810 w 5955078"/>
              <a:gd name="connsiteY415" fmla="*/ 2647316 h 5355086"/>
              <a:gd name="connsiteX416" fmla="*/ 5690960 w 5955078"/>
              <a:gd name="connsiteY416" fmla="*/ 2643524 h 5355086"/>
              <a:gd name="connsiteX417" fmla="*/ 5624259 w 5955078"/>
              <a:gd name="connsiteY417" fmla="*/ 2634600 h 5355086"/>
              <a:gd name="connsiteX418" fmla="*/ 5592738 w 5955078"/>
              <a:gd name="connsiteY418" fmla="*/ 2626969 h 5355086"/>
              <a:gd name="connsiteX419" fmla="*/ 5559968 w 5955078"/>
              <a:gd name="connsiteY419" fmla="*/ 2619672 h 5355086"/>
              <a:gd name="connsiteX420" fmla="*/ 5543538 w 5955078"/>
              <a:gd name="connsiteY420" fmla="*/ 2613356 h 5355086"/>
              <a:gd name="connsiteX421" fmla="*/ 5525768 w 5955078"/>
              <a:gd name="connsiteY421" fmla="*/ 2602040 h 5355086"/>
              <a:gd name="connsiteX422" fmla="*/ 5495228 w 5955078"/>
              <a:gd name="connsiteY422" fmla="*/ 2578068 h 5355086"/>
              <a:gd name="connsiteX423" fmla="*/ 5508464 w 5955078"/>
              <a:gd name="connsiteY423" fmla="*/ 2562463 h 5355086"/>
              <a:gd name="connsiteX424" fmla="*/ 5521365 w 5955078"/>
              <a:gd name="connsiteY424" fmla="*/ 2545609 h 5355086"/>
              <a:gd name="connsiteX425" fmla="*/ 5532436 w 5955078"/>
              <a:gd name="connsiteY425" fmla="*/ 2531924 h 5355086"/>
              <a:gd name="connsiteX426" fmla="*/ 5540851 w 5955078"/>
              <a:gd name="connsiteY426" fmla="*/ 2528329 h 5355086"/>
              <a:gd name="connsiteX427" fmla="*/ 5548352 w 5955078"/>
              <a:gd name="connsiteY427" fmla="*/ 2526320 h 5355086"/>
              <a:gd name="connsiteX428" fmla="*/ 5615943 w 5955078"/>
              <a:gd name="connsiteY428" fmla="*/ 2513568 h 5355086"/>
              <a:gd name="connsiteX429" fmla="*/ 5686126 w 5955078"/>
              <a:gd name="connsiteY429" fmla="*/ 2505481 h 5355086"/>
              <a:gd name="connsiteX430" fmla="*/ 5755728 w 5955078"/>
              <a:gd name="connsiteY430" fmla="*/ 2500229 h 5355086"/>
              <a:gd name="connsiteX431" fmla="*/ 5444434 w 5955078"/>
              <a:gd name="connsiteY431" fmla="*/ 2208497 h 5355086"/>
              <a:gd name="connsiteX432" fmla="*/ 5432203 w 5955078"/>
              <a:gd name="connsiteY432" fmla="*/ 2227853 h 5355086"/>
              <a:gd name="connsiteX433" fmla="*/ 5429793 w 5955078"/>
              <a:gd name="connsiteY433" fmla="*/ 2233857 h 5355086"/>
              <a:gd name="connsiteX434" fmla="*/ 5425128 w 5955078"/>
              <a:gd name="connsiteY434" fmla="*/ 2236448 h 5355086"/>
              <a:gd name="connsiteX435" fmla="*/ 5391801 w 5955078"/>
              <a:gd name="connsiteY435" fmla="*/ 2252076 h 5355086"/>
              <a:gd name="connsiteX436" fmla="*/ 5356555 w 5955078"/>
              <a:gd name="connsiteY436" fmla="*/ 2265540 h 5355086"/>
              <a:gd name="connsiteX437" fmla="*/ 5320304 w 5955078"/>
              <a:gd name="connsiteY437" fmla="*/ 2275253 h 5355086"/>
              <a:gd name="connsiteX438" fmla="*/ 5283048 w 5955078"/>
              <a:gd name="connsiteY438" fmla="*/ 2281216 h 5355086"/>
              <a:gd name="connsiteX439" fmla="*/ 5248292 w 5955078"/>
              <a:gd name="connsiteY439" fmla="*/ 2286510 h 5355086"/>
              <a:gd name="connsiteX440" fmla="*/ 5209361 w 5955078"/>
              <a:gd name="connsiteY440" fmla="*/ 2286223 h 5355086"/>
              <a:gd name="connsiteX441" fmla="*/ 5172930 w 5955078"/>
              <a:gd name="connsiteY441" fmla="*/ 2285267 h 5355086"/>
              <a:gd name="connsiteX442" fmla="*/ 5134580 w 5955078"/>
              <a:gd name="connsiteY442" fmla="*/ 2282145 h 5355086"/>
              <a:gd name="connsiteX443" fmla="*/ 5129824 w 5955078"/>
              <a:gd name="connsiteY443" fmla="*/ 2279399 h 5355086"/>
              <a:gd name="connsiteX444" fmla="*/ 5125069 w 5955078"/>
              <a:gd name="connsiteY444" fmla="*/ 2276654 h 5355086"/>
              <a:gd name="connsiteX445" fmla="*/ 5116139 w 5955078"/>
              <a:gd name="connsiteY445" fmla="*/ 2268329 h 5355086"/>
              <a:gd name="connsiteX446" fmla="*/ 5106540 w 5955078"/>
              <a:gd name="connsiteY446" fmla="*/ 2257503 h 5355086"/>
              <a:gd name="connsiteX447" fmla="*/ 5103525 w 5955078"/>
              <a:gd name="connsiteY447" fmla="*/ 2246252 h 5355086"/>
              <a:gd name="connsiteX448" fmla="*/ 5102855 w 5955078"/>
              <a:gd name="connsiteY448" fmla="*/ 2243752 h 5355086"/>
              <a:gd name="connsiteX449" fmla="*/ 5106850 w 5955078"/>
              <a:gd name="connsiteY449" fmla="*/ 2238662 h 5355086"/>
              <a:gd name="connsiteX450" fmla="*/ 5112006 w 5955078"/>
              <a:gd name="connsiteY450" fmla="*/ 2227902 h 5355086"/>
              <a:gd name="connsiteX451" fmla="*/ 5123502 w 5955078"/>
              <a:gd name="connsiteY451" fmla="*/ 2220802 h 5355086"/>
              <a:gd name="connsiteX452" fmla="*/ 5126917 w 5955078"/>
              <a:gd name="connsiteY452" fmla="*/ 2218547 h 5355086"/>
              <a:gd name="connsiteX453" fmla="*/ 5130667 w 5955078"/>
              <a:gd name="connsiteY453" fmla="*/ 2217543 h 5355086"/>
              <a:gd name="connsiteX454" fmla="*/ 5283466 w 5955078"/>
              <a:gd name="connsiteY454" fmla="*/ 2212776 h 5355086"/>
              <a:gd name="connsiteX455" fmla="*/ 3813936 w 5955078"/>
              <a:gd name="connsiteY455" fmla="*/ 883559 h 5355086"/>
              <a:gd name="connsiteX456" fmla="*/ 3824451 w 5955078"/>
              <a:gd name="connsiteY456" fmla="*/ 892801 h 5355086"/>
              <a:gd name="connsiteX457" fmla="*/ 3503394 w 5955078"/>
              <a:gd name="connsiteY457" fmla="*/ 1289659 h 5355086"/>
              <a:gd name="connsiteX458" fmla="*/ 3547582 w 5955078"/>
              <a:gd name="connsiteY458" fmla="*/ 1154558 h 5355086"/>
              <a:gd name="connsiteX459" fmla="*/ 3516600 w 5955078"/>
              <a:gd name="connsiteY459" fmla="*/ 1178938 h 5355086"/>
              <a:gd name="connsiteX460" fmla="*/ 3506420 w 5955078"/>
              <a:gd name="connsiteY460" fmla="*/ 1170947 h 5355086"/>
              <a:gd name="connsiteX461" fmla="*/ 3531552 w 5955078"/>
              <a:gd name="connsiteY461" fmla="*/ 1134737 h 5355086"/>
              <a:gd name="connsiteX462" fmla="*/ 3554185 w 5955078"/>
              <a:gd name="connsiteY462" fmla="*/ 1099197 h 5355086"/>
              <a:gd name="connsiteX463" fmla="*/ 3563916 w 5955078"/>
              <a:gd name="connsiteY463" fmla="*/ 1080512 h 5355086"/>
              <a:gd name="connsiteX464" fmla="*/ 3577487 w 5955078"/>
              <a:gd name="connsiteY464" fmla="*/ 1066158 h 5355086"/>
              <a:gd name="connsiteX465" fmla="*/ 3589808 w 5955078"/>
              <a:gd name="connsiteY465" fmla="*/ 1052138 h 5355086"/>
              <a:gd name="connsiteX466" fmla="*/ 3605054 w 5955078"/>
              <a:gd name="connsiteY466" fmla="*/ 1044033 h 5355086"/>
              <a:gd name="connsiteX467" fmla="*/ 3626550 w 5955078"/>
              <a:gd name="connsiteY467" fmla="*/ 1034254 h 5355086"/>
              <a:gd name="connsiteX468" fmla="*/ 3644206 w 5955078"/>
              <a:gd name="connsiteY468" fmla="*/ 1020144 h 5355086"/>
              <a:gd name="connsiteX469" fmla="*/ 3677687 w 5955078"/>
              <a:gd name="connsiteY469" fmla="*/ 995095 h 5355086"/>
              <a:gd name="connsiteX470" fmla="*/ 3709585 w 5955078"/>
              <a:gd name="connsiteY470" fmla="*/ 969132 h 5355086"/>
              <a:gd name="connsiteX471" fmla="*/ 3727241 w 5955078"/>
              <a:gd name="connsiteY471" fmla="*/ 955022 h 5355086"/>
              <a:gd name="connsiteX472" fmla="*/ 3743982 w 5955078"/>
              <a:gd name="connsiteY472" fmla="*/ 942497 h 5355086"/>
              <a:gd name="connsiteX473" fmla="*/ 3761973 w 5955078"/>
              <a:gd name="connsiteY473" fmla="*/ 929638 h 5355086"/>
              <a:gd name="connsiteX474" fmla="*/ 3779294 w 5955078"/>
              <a:gd name="connsiteY474" fmla="*/ 914278 h 5355086"/>
              <a:gd name="connsiteX475" fmla="*/ 4961538 w 5955078"/>
              <a:gd name="connsiteY475" fmla="*/ 766312 h 5355086"/>
              <a:gd name="connsiteX476" fmla="*/ 4984463 w 5955078"/>
              <a:gd name="connsiteY476" fmla="*/ 766869 h 5355086"/>
              <a:gd name="connsiteX477" fmla="*/ 5010224 w 5955078"/>
              <a:gd name="connsiteY477" fmla="*/ 768005 h 5355086"/>
              <a:gd name="connsiteX478" fmla="*/ 5007748 w 5955078"/>
              <a:gd name="connsiteY478" fmla="*/ 788765 h 5355086"/>
              <a:gd name="connsiteX479" fmla="*/ 5002437 w 5955078"/>
              <a:gd name="connsiteY479" fmla="*/ 808946 h 5355086"/>
              <a:gd name="connsiteX480" fmla="*/ 4994291 w 5955078"/>
              <a:gd name="connsiteY480" fmla="*/ 828545 h 5355086"/>
              <a:gd name="connsiteX481" fmla="*/ 4984895 w 5955078"/>
              <a:gd name="connsiteY481" fmla="*/ 848481 h 5355086"/>
              <a:gd name="connsiteX482" fmla="*/ 4972999 w 5955078"/>
              <a:gd name="connsiteY482" fmla="*/ 869085 h 5355086"/>
              <a:gd name="connsiteX483" fmla="*/ 4961683 w 5955078"/>
              <a:gd name="connsiteY483" fmla="*/ 886855 h 5355086"/>
              <a:gd name="connsiteX484" fmla="*/ 4945946 w 5955078"/>
              <a:gd name="connsiteY484" fmla="*/ 903130 h 5355086"/>
              <a:gd name="connsiteX485" fmla="*/ 4929295 w 5955078"/>
              <a:gd name="connsiteY485" fmla="*/ 920989 h 5355086"/>
              <a:gd name="connsiteX486" fmla="*/ 4911973 w 5955078"/>
              <a:gd name="connsiteY486" fmla="*/ 936349 h 5355086"/>
              <a:gd name="connsiteX487" fmla="*/ 4894652 w 5955078"/>
              <a:gd name="connsiteY487" fmla="*/ 951708 h 5355086"/>
              <a:gd name="connsiteX488" fmla="*/ 4876326 w 5955078"/>
              <a:gd name="connsiteY488" fmla="*/ 963318 h 5355086"/>
              <a:gd name="connsiteX489" fmla="*/ 4858001 w 5955078"/>
              <a:gd name="connsiteY489" fmla="*/ 974927 h 5355086"/>
              <a:gd name="connsiteX490" fmla="*/ 4839005 w 5955078"/>
              <a:gd name="connsiteY490" fmla="*/ 984037 h 5355086"/>
              <a:gd name="connsiteX491" fmla="*/ 4819004 w 5955078"/>
              <a:gd name="connsiteY491" fmla="*/ 989396 h 5355086"/>
              <a:gd name="connsiteX492" fmla="*/ 4799003 w 5955078"/>
              <a:gd name="connsiteY492" fmla="*/ 994755 h 5355086"/>
              <a:gd name="connsiteX493" fmla="*/ 4778333 w 5955078"/>
              <a:gd name="connsiteY493" fmla="*/ 997614 h 5355086"/>
              <a:gd name="connsiteX494" fmla="*/ 4763577 w 5955078"/>
              <a:gd name="connsiteY494" fmla="*/ 997548 h 5355086"/>
              <a:gd name="connsiteX495" fmla="*/ 4749403 w 5955078"/>
              <a:gd name="connsiteY495" fmla="*/ 994648 h 5355086"/>
              <a:gd name="connsiteX496" fmla="*/ 4739893 w 5955078"/>
              <a:gd name="connsiteY496" fmla="*/ 989157 h 5355086"/>
              <a:gd name="connsiteX497" fmla="*/ 4731297 w 5955078"/>
              <a:gd name="connsiteY497" fmla="*/ 982081 h 5355086"/>
              <a:gd name="connsiteX498" fmla="*/ 4726787 w 5955078"/>
              <a:gd name="connsiteY498" fmla="*/ 975251 h 5355086"/>
              <a:gd name="connsiteX499" fmla="*/ 4725938 w 5955078"/>
              <a:gd name="connsiteY499" fmla="*/ 962081 h 5355086"/>
              <a:gd name="connsiteX500" fmla="*/ 4727009 w 5955078"/>
              <a:gd name="connsiteY500" fmla="*/ 951075 h 5355086"/>
              <a:gd name="connsiteX501" fmla="*/ 4731495 w 5955078"/>
              <a:gd name="connsiteY501" fmla="*/ 937816 h 5355086"/>
              <a:gd name="connsiteX502" fmla="*/ 4750041 w 5955078"/>
              <a:gd name="connsiteY502" fmla="*/ 902030 h 5355086"/>
              <a:gd name="connsiteX503" fmla="*/ 4760778 w 5955078"/>
              <a:gd name="connsiteY503" fmla="*/ 887096 h 5355086"/>
              <a:gd name="connsiteX504" fmla="*/ 4772429 w 5955078"/>
              <a:gd name="connsiteY504" fmla="*/ 870576 h 5355086"/>
              <a:gd name="connsiteX505" fmla="*/ 4786915 w 5955078"/>
              <a:gd name="connsiteY505" fmla="*/ 854636 h 5355086"/>
              <a:gd name="connsiteX506" fmla="*/ 4800485 w 5955078"/>
              <a:gd name="connsiteY506" fmla="*/ 840281 h 5355086"/>
              <a:gd name="connsiteX507" fmla="*/ 4817807 w 5955078"/>
              <a:gd name="connsiteY507" fmla="*/ 824922 h 5355086"/>
              <a:gd name="connsiteX508" fmla="*/ 4832963 w 5955078"/>
              <a:gd name="connsiteY508" fmla="*/ 811483 h 5355086"/>
              <a:gd name="connsiteX509" fmla="*/ 4851288 w 5955078"/>
              <a:gd name="connsiteY509" fmla="*/ 799873 h 5355086"/>
              <a:gd name="connsiteX510" fmla="*/ 4872784 w 5955078"/>
              <a:gd name="connsiteY510" fmla="*/ 790093 h 5355086"/>
              <a:gd name="connsiteX511" fmla="*/ 4891780 w 5955078"/>
              <a:gd name="connsiteY511" fmla="*/ 780984 h 5355086"/>
              <a:gd name="connsiteX512" fmla="*/ 4914281 w 5955078"/>
              <a:gd name="connsiteY512" fmla="*/ 774955 h 5355086"/>
              <a:gd name="connsiteX513" fmla="*/ 4935533 w 5955078"/>
              <a:gd name="connsiteY513" fmla="*/ 769261 h 5355086"/>
              <a:gd name="connsiteX514" fmla="*/ 3448751 w 5955078"/>
              <a:gd name="connsiteY514" fmla="*/ 280700 h 5355086"/>
              <a:gd name="connsiteX515" fmla="*/ 3471611 w 5955078"/>
              <a:gd name="connsiteY515" fmla="*/ 296011 h 5355086"/>
              <a:gd name="connsiteX516" fmla="*/ 3032712 w 5955078"/>
              <a:gd name="connsiteY516" fmla="*/ 1208112 h 5355086"/>
              <a:gd name="connsiteX517" fmla="*/ 3021707 w 5955078"/>
              <a:gd name="connsiteY517" fmla="*/ 1207041 h 5355086"/>
              <a:gd name="connsiteX518" fmla="*/ 3026504 w 5955078"/>
              <a:gd name="connsiteY518" fmla="*/ 1174941 h 5355086"/>
              <a:gd name="connsiteX519" fmla="*/ 3029740 w 5955078"/>
              <a:gd name="connsiteY519" fmla="*/ 1162015 h 5355086"/>
              <a:gd name="connsiteX520" fmla="*/ 3033891 w 5955078"/>
              <a:gd name="connsiteY520" fmla="*/ 1147505 h 5355086"/>
              <a:gd name="connsiteX521" fmla="*/ 3179181 w 5955078"/>
              <a:gd name="connsiteY521" fmla="*/ 789704 h 5355086"/>
              <a:gd name="connsiteX522" fmla="*/ 3250575 w 5955078"/>
              <a:gd name="connsiteY522" fmla="*/ 611138 h 5355086"/>
              <a:gd name="connsiteX523" fmla="*/ 3325721 w 5955078"/>
              <a:gd name="connsiteY523" fmla="*/ 431567 h 5355086"/>
              <a:gd name="connsiteX524" fmla="*/ 3345673 w 5955078"/>
              <a:gd name="connsiteY524" fmla="*/ 386027 h 5355086"/>
              <a:gd name="connsiteX525" fmla="*/ 3357570 w 5955078"/>
              <a:gd name="connsiteY525" fmla="*/ 365422 h 5355086"/>
              <a:gd name="connsiteX526" fmla="*/ 3370716 w 5955078"/>
              <a:gd name="connsiteY526" fmla="*/ 344482 h 5355086"/>
              <a:gd name="connsiteX527" fmla="*/ 3387033 w 5955078"/>
              <a:gd name="connsiteY527" fmla="*/ 325372 h 5355086"/>
              <a:gd name="connsiteX528" fmla="*/ 3404354 w 5955078"/>
              <a:gd name="connsiteY528" fmla="*/ 310013 h 5355086"/>
              <a:gd name="connsiteX529" fmla="*/ 3425425 w 5955078"/>
              <a:gd name="connsiteY529" fmla="*/ 293649 h 5355086"/>
              <a:gd name="connsiteX530" fmla="*/ 1791241 w 5955078"/>
              <a:gd name="connsiteY530" fmla="*/ 0 h 5355086"/>
              <a:gd name="connsiteX531" fmla="*/ 1799746 w 5955078"/>
              <a:gd name="connsiteY531" fmla="*/ 1740 h 5355086"/>
              <a:gd name="connsiteX532" fmla="*/ 1807671 w 5955078"/>
              <a:gd name="connsiteY532" fmla="*/ 6316 h 5355086"/>
              <a:gd name="connsiteX533" fmla="*/ 1813431 w 5955078"/>
              <a:gd name="connsiteY533" fmla="*/ 12811 h 5355086"/>
              <a:gd name="connsiteX534" fmla="*/ 1819861 w 5955078"/>
              <a:gd name="connsiteY534" fmla="*/ 21807 h 5355086"/>
              <a:gd name="connsiteX535" fmla="*/ 1824705 w 5955078"/>
              <a:gd name="connsiteY535" fmla="*/ 29887 h 5355086"/>
              <a:gd name="connsiteX536" fmla="*/ 1867997 w 5955078"/>
              <a:gd name="connsiteY536" fmla="*/ 121451 h 5355086"/>
              <a:gd name="connsiteX537" fmla="*/ 1906624 w 5955078"/>
              <a:gd name="connsiteY537" fmla="*/ 215606 h 5355086"/>
              <a:gd name="connsiteX538" fmla="*/ 1960634 w 5955078"/>
              <a:gd name="connsiteY538" fmla="*/ 347171 h 5355086"/>
              <a:gd name="connsiteX539" fmla="*/ 1989056 w 5955078"/>
              <a:gd name="connsiteY539" fmla="*/ 413243 h 5355086"/>
              <a:gd name="connsiteX540" fmla="*/ 2021563 w 5955078"/>
              <a:gd name="connsiteY540" fmla="*/ 479561 h 5355086"/>
              <a:gd name="connsiteX541" fmla="*/ 2000168 w 5955078"/>
              <a:gd name="connsiteY541" fmla="*/ 364713 h 5355086"/>
              <a:gd name="connsiteX542" fmla="*/ 2016419 w 5955078"/>
              <a:gd name="connsiteY542" fmla="*/ 360358 h 5355086"/>
              <a:gd name="connsiteX543" fmla="*/ 2056140 w 5955078"/>
              <a:gd name="connsiteY543" fmla="*/ 463598 h 5355086"/>
              <a:gd name="connsiteX544" fmla="*/ 2074293 w 5955078"/>
              <a:gd name="connsiteY544" fmla="*/ 516345 h 5355086"/>
              <a:gd name="connsiteX545" fmla="*/ 2083827 w 5955078"/>
              <a:gd name="connsiteY545" fmla="*/ 541926 h 5355086"/>
              <a:gd name="connsiteX546" fmla="*/ 2088360 w 5955078"/>
              <a:gd name="connsiteY546" fmla="*/ 568847 h 5355086"/>
              <a:gd name="connsiteX547" fmla="*/ 2095150 w 5955078"/>
              <a:gd name="connsiteY547" fmla="*/ 599183 h 5355086"/>
              <a:gd name="connsiteX548" fmla="*/ 2100018 w 5955078"/>
              <a:gd name="connsiteY548" fmla="*/ 627353 h 5355086"/>
              <a:gd name="connsiteX549" fmla="*/ 2106095 w 5955078"/>
              <a:gd name="connsiteY549" fmla="*/ 690035 h 5355086"/>
              <a:gd name="connsiteX550" fmla="*/ 2111838 w 5955078"/>
              <a:gd name="connsiteY550" fmla="*/ 751467 h 5355086"/>
              <a:gd name="connsiteX551" fmla="*/ 2117956 w 5955078"/>
              <a:gd name="connsiteY551" fmla="*/ 779303 h 5355086"/>
              <a:gd name="connsiteX552" fmla="*/ 2123495 w 5955078"/>
              <a:gd name="connsiteY552" fmla="*/ 809974 h 5355086"/>
              <a:gd name="connsiteX553" fmla="*/ 2137898 w 5955078"/>
              <a:gd name="connsiteY553" fmla="*/ 863726 h 5355086"/>
              <a:gd name="connsiteX554" fmla="*/ 2158886 w 5955078"/>
              <a:gd name="connsiteY554" fmla="*/ 917053 h 5355086"/>
              <a:gd name="connsiteX555" fmla="*/ 2179539 w 5955078"/>
              <a:gd name="connsiteY555" fmla="*/ 969130 h 5355086"/>
              <a:gd name="connsiteX556" fmla="*/ 2202112 w 5955078"/>
              <a:gd name="connsiteY556" fmla="*/ 1023373 h 5355086"/>
              <a:gd name="connsiteX557" fmla="*/ 2216401 w 5955078"/>
              <a:gd name="connsiteY557" fmla="*/ 1051699 h 5355086"/>
              <a:gd name="connsiteX558" fmla="*/ 2234775 w 5955078"/>
              <a:gd name="connsiteY558" fmla="*/ 1080270 h 5355086"/>
              <a:gd name="connsiteX559" fmla="*/ 2271523 w 5955078"/>
              <a:gd name="connsiteY559" fmla="*/ 1137414 h 5355086"/>
              <a:gd name="connsiteX560" fmla="*/ 2285273 w 5955078"/>
              <a:gd name="connsiteY560" fmla="*/ 1133729 h 5355086"/>
              <a:gd name="connsiteX561" fmla="*/ 2297522 w 5955078"/>
              <a:gd name="connsiteY561" fmla="*/ 1059438 h 5355086"/>
              <a:gd name="connsiteX562" fmla="*/ 2312278 w 5955078"/>
              <a:gd name="connsiteY562" fmla="*/ 1059504 h 5355086"/>
              <a:gd name="connsiteX563" fmla="*/ 2316662 w 5955078"/>
              <a:gd name="connsiteY563" fmla="*/ 1170872 h 5355086"/>
              <a:gd name="connsiteX564" fmla="*/ 2318810 w 5955078"/>
              <a:gd name="connsiteY564" fmla="*/ 1223888 h 5355086"/>
              <a:gd name="connsiteX565" fmla="*/ 2313792 w 5955078"/>
              <a:gd name="connsiteY565" fmla="*/ 1280164 h 5355086"/>
              <a:gd name="connsiteX566" fmla="*/ 2311830 w 5955078"/>
              <a:gd name="connsiteY566" fmla="*/ 1312845 h 5355086"/>
              <a:gd name="connsiteX567" fmla="*/ 2311364 w 5955078"/>
              <a:gd name="connsiteY567" fmla="*/ 1341105 h 5355086"/>
              <a:gd name="connsiteX568" fmla="*/ 2312393 w 5955078"/>
              <a:gd name="connsiteY568" fmla="*/ 1364946 h 5355086"/>
              <a:gd name="connsiteX569" fmla="*/ 2315832 w 5955078"/>
              <a:gd name="connsiteY569" fmla="*/ 1382781 h 5355086"/>
              <a:gd name="connsiteX570" fmla="*/ 2324607 w 5955078"/>
              <a:gd name="connsiteY570" fmla="*/ 1400528 h 5355086"/>
              <a:gd name="connsiteX571" fmla="*/ 2335546 w 5955078"/>
              <a:gd name="connsiteY571" fmla="*/ 1416353 h 5355086"/>
              <a:gd name="connsiteX572" fmla="*/ 2352401 w 5955078"/>
              <a:gd name="connsiteY572" fmla="*/ 1429254 h 5355086"/>
              <a:gd name="connsiteX573" fmla="*/ 2371756 w 5955078"/>
              <a:gd name="connsiteY573" fmla="*/ 1441486 h 5355086"/>
              <a:gd name="connsiteX574" fmla="*/ 2480317 w 5955078"/>
              <a:gd name="connsiteY574" fmla="*/ 1251621 h 5355086"/>
              <a:gd name="connsiteX575" fmla="*/ 2510905 w 5955078"/>
              <a:gd name="connsiteY575" fmla="*/ 1315774 h 5355086"/>
              <a:gd name="connsiteX576" fmla="*/ 2555679 w 5955078"/>
              <a:gd name="connsiteY576" fmla="*/ 1252865 h 5355086"/>
              <a:gd name="connsiteX577" fmla="*/ 2606626 w 5955078"/>
              <a:gd name="connsiteY577" fmla="*/ 1333000 h 5355086"/>
              <a:gd name="connsiteX578" fmla="*/ 2620263 w 5955078"/>
              <a:gd name="connsiteY578" fmla="*/ 1303889 h 5355086"/>
              <a:gd name="connsiteX579" fmla="*/ 2626669 w 5955078"/>
              <a:gd name="connsiteY579" fmla="*/ 1292794 h 5355086"/>
              <a:gd name="connsiteX580" fmla="*/ 2628409 w 5955078"/>
              <a:gd name="connsiteY580" fmla="*/ 1284289 h 5355086"/>
              <a:gd name="connsiteX581" fmla="*/ 2627470 w 5955078"/>
              <a:gd name="connsiteY581" fmla="*/ 1265784 h 5355086"/>
              <a:gd name="connsiteX582" fmla="*/ 2628696 w 5955078"/>
              <a:gd name="connsiteY582" fmla="*/ 1245358 h 5355086"/>
              <a:gd name="connsiteX583" fmla="*/ 2632757 w 5955078"/>
              <a:gd name="connsiteY583" fmla="*/ 1225513 h 5355086"/>
              <a:gd name="connsiteX584" fmla="*/ 2635903 w 5955078"/>
              <a:gd name="connsiteY584" fmla="*/ 1207253 h 5355086"/>
              <a:gd name="connsiteX585" fmla="*/ 2647865 w 5955078"/>
              <a:gd name="connsiteY585" fmla="*/ 1171893 h 5355086"/>
              <a:gd name="connsiteX586" fmla="*/ 2662997 w 5955078"/>
              <a:gd name="connsiteY586" fmla="*/ 1138362 h 5355086"/>
              <a:gd name="connsiteX587" fmla="*/ 2698261 w 5955078"/>
              <a:gd name="connsiteY587" fmla="*/ 1069962 h 5355086"/>
              <a:gd name="connsiteX588" fmla="*/ 2714643 w 5955078"/>
              <a:gd name="connsiteY588" fmla="*/ 1036098 h 5355086"/>
              <a:gd name="connsiteX589" fmla="*/ 2726939 w 5955078"/>
              <a:gd name="connsiteY589" fmla="*/ 1001987 h 5355086"/>
              <a:gd name="connsiteX590" fmla="*/ 2734171 w 5955078"/>
              <a:gd name="connsiteY590" fmla="*/ 983972 h 5355086"/>
              <a:gd name="connsiteX591" fmla="*/ 2742652 w 5955078"/>
              <a:gd name="connsiteY591" fmla="*/ 965622 h 5355086"/>
              <a:gd name="connsiteX592" fmla="*/ 2761534 w 5955078"/>
              <a:gd name="connsiteY592" fmla="*/ 931087 h 5355086"/>
              <a:gd name="connsiteX593" fmla="*/ 2782001 w 5955078"/>
              <a:gd name="connsiteY593" fmla="*/ 897468 h 5355086"/>
              <a:gd name="connsiteX594" fmla="*/ 2807468 w 5955078"/>
              <a:gd name="connsiteY594" fmla="*/ 862508 h 5355086"/>
              <a:gd name="connsiteX595" fmla="*/ 2804705 w 5955078"/>
              <a:gd name="connsiteY595" fmla="*/ 922199 h 5355086"/>
              <a:gd name="connsiteX596" fmla="*/ 2800693 w 5955078"/>
              <a:gd name="connsiteY596" fmla="*/ 982225 h 5355086"/>
              <a:gd name="connsiteX597" fmla="*/ 2795430 w 5955078"/>
              <a:gd name="connsiteY597" fmla="*/ 1042586 h 5355086"/>
              <a:gd name="connsiteX598" fmla="*/ 2791213 w 5955078"/>
              <a:gd name="connsiteY598" fmla="*/ 1071851 h 5355086"/>
              <a:gd name="connsiteX599" fmla="*/ 2785076 w 5955078"/>
              <a:gd name="connsiteY599" fmla="*/ 1098952 h 5355086"/>
              <a:gd name="connsiteX600" fmla="*/ 2776040 w 5955078"/>
              <a:gd name="connsiteY600" fmla="*/ 1140228 h 5355086"/>
              <a:gd name="connsiteX601" fmla="*/ 2770083 w 5955078"/>
              <a:gd name="connsiteY601" fmla="*/ 1177998 h 5355086"/>
              <a:gd name="connsiteX602" fmla="*/ 2764796 w 5955078"/>
              <a:gd name="connsiteY602" fmla="*/ 1218269 h 5355086"/>
              <a:gd name="connsiteX603" fmla="*/ 2762923 w 5955078"/>
              <a:gd name="connsiteY603" fmla="*/ 1256285 h 5355086"/>
              <a:gd name="connsiteX604" fmla="*/ 2762636 w 5955078"/>
              <a:gd name="connsiteY604" fmla="*/ 1295216 h 5355086"/>
              <a:gd name="connsiteX605" fmla="*/ 2763020 w 5955078"/>
              <a:gd name="connsiteY605" fmla="*/ 1336647 h 5355086"/>
              <a:gd name="connsiteX606" fmla="*/ 2766818 w 5955078"/>
              <a:gd name="connsiteY606" fmla="*/ 1375823 h 5355086"/>
              <a:gd name="connsiteX607" fmla="*/ 2775036 w 5955078"/>
              <a:gd name="connsiteY607" fmla="*/ 1416494 h 5355086"/>
              <a:gd name="connsiteX608" fmla="*/ 2789702 w 5955078"/>
              <a:gd name="connsiteY608" fmla="*/ 1411224 h 5355086"/>
              <a:gd name="connsiteX609" fmla="*/ 2802112 w 5955078"/>
              <a:gd name="connsiteY609" fmla="*/ 1402540 h 5355086"/>
              <a:gd name="connsiteX610" fmla="*/ 2810773 w 5955078"/>
              <a:gd name="connsiteY610" fmla="*/ 1394860 h 5355086"/>
              <a:gd name="connsiteX611" fmla="*/ 2818429 w 5955078"/>
              <a:gd name="connsiteY611" fmla="*/ 1383430 h 5355086"/>
              <a:gd name="connsiteX612" fmla="*/ 2823249 w 5955078"/>
              <a:gd name="connsiteY612" fmla="*/ 1371420 h 5355086"/>
              <a:gd name="connsiteX613" fmla="*/ 2829321 w 5955078"/>
              <a:gd name="connsiteY613" fmla="*/ 1359076 h 5355086"/>
              <a:gd name="connsiteX614" fmla="*/ 2839877 w 5955078"/>
              <a:gd name="connsiteY614" fmla="*/ 1333470 h 5355086"/>
              <a:gd name="connsiteX615" fmla="*/ 2859740 w 5955078"/>
              <a:gd name="connsiteY615" fmla="*/ 1282595 h 5355086"/>
              <a:gd name="connsiteX616" fmla="*/ 2873131 w 5955078"/>
              <a:gd name="connsiteY616" fmla="*/ 1257570 h 5355086"/>
              <a:gd name="connsiteX617" fmla="*/ 2889358 w 5955078"/>
              <a:gd name="connsiteY617" fmla="*/ 1233125 h 5355086"/>
              <a:gd name="connsiteX618" fmla="*/ 2867599 w 5955078"/>
              <a:gd name="connsiteY618" fmla="*/ 1301926 h 5355086"/>
              <a:gd name="connsiteX619" fmla="*/ 2856217 w 5955078"/>
              <a:gd name="connsiteY619" fmla="*/ 1334451 h 5355086"/>
              <a:gd name="connsiteX620" fmla="*/ 2846755 w 5955078"/>
              <a:gd name="connsiteY620" fmla="*/ 1369141 h 5355086"/>
              <a:gd name="connsiteX621" fmla="*/ 2846934 w 5955078"/>
              <a:gd name="connsiteY621" fmla="*/ 1379811 h 5355086"/>
              <a:gd name="connsiteX622" fmla="*/ 2850284 w 5955078"/>
              <a:gd name="connsiteY622" fmla="*/ 1392312 h 5355086"/>
              <a:gd name="connsiteX623" fmla="*/ 2859148 w 5955078"/>
              <a:gd name="connsiteY623" fmla="*/ 1415393 h 5355086"/>
              <a:gd name="connsiteX624" fmla="*/ 2885399 w 5955078"/>
              <a:gd name="connsiteY624" fmla="*/ 1408359 h 5355086"/>
              <a:gd name="connsiteX625" fmla="*/ 2896314 w 5955078"/>
              <a:gd name="connsiteY625" fmla="*/ 1404094 h 5355086"/>
              <a:gd name="connsiteX626" fmla="*/ 2907475 w 5955078"/>
              <a:gd name="connsiteY626" fmla="*/ 1395745 h 5355086"/>
              <a:gd name="connsiteX627" fmla="*/ 2916961 w 5955078"/>
              <a:gd name="connsiteY627" fmla="*/ 1381145 h 5355086"/>
              <a:gd name="connsiteX628" fmla="*/ 2927362 w 5955078"/>
              <a:gd name="connsiteY628" fmla="*/ 1364960 h 5355086"/>
              <a:gd name="connsiteX629" fmla="*/ 2938098 w 5955078"/>
              <a:gd name="connsiteY629" fmla="*/ 1350025 h 5355086"/>
              <a:gd name="connsiteX630" fmla="*/ 2951669 w 5955078"/>
              <a:gd name="connsiteY630" fmla="*/ 1335670 h 5355086"/>
              <a:gd name="connsiteX631" fmla="*/ 2939707 w 5955078"/>
              <a:gd name="connsiteY631" fmla="*/ 1371030 h 5355086"/>
              <a:gd name="connsiteX632" fmla="*/ 2934976 w 5955078"/>
              <a:gd name="connsiteY632" fmla="*/ 1388376 h 5355086"/>
              <a:gd name="connsiteX633" fmla="*/ 2931830 w 5955078"/>
              <a:gd name="connsiteY633" fmla="*/ 1406636 h 5355086"/>
              <a:gd name="connsiteX634" fmla="*/ 2925359 w 5955078"/>
              <a:gd name="connsiteY634" fmla="*/ 1432487 h 5355086"/>
              <a:gd name="connsiteX635" fmla="*/ 2923038 w 5955078"/>
              <a:gd name="connsiteY635" fmla="*/ 1443827 h 5355086"/>
              <a:gd name="connsiteX636" fmla="*/ 2921052 w 5955078"/>
              <a:gd name="connsiteY636" fmla="*/ 1456417 h 5355086"/>
              <a:gd name="connsiteX637" fmla="*/ 2924402 w 5955078"/>
              <a:gd name="connsiteY637" fmla="*/ 1468917 h 5355086"/>
              <a:gd name="connsiteX638" fmla="*/ 2930252 w 5955078"/>
              <a:gd name="connsiteY638" fmla="*/ 1480748 h 5355086"/>
              <a:gd name="connsiteX639" fmla="*/ 2939181 w 5955078"/>
              <a:gd name="connsiteY639" fmla="*/ 1489073 h 5355086"/>
              <a:gd name="connsiteX640" fmla="*/ 2955946 w 5955078"/>
              <a:gd name="connsiteY640" fmla="*/ 1496640 h 5355086"/>
              <a:gd name="connsiteX641" fmla="*/ 2959116 w 5955078"/>
              <a:gd name="connsiteY641" fmla="*/ 1498470 h 5355086"/>
              <a:gd name="connsiteX642" fmla="*/ 2960121 w 5955078"/>
              <a:gd name="connsiteY642" fmla="*/ 1502220 h 5355086"/>
              <a:gd name="connsiteX643" fmla="*/ 2964051 w 5955078"/>
              <a:gd name="connsiteY643" fmla="*/ 1511885 h 5355086"/>
              <a:gd name="connsiteX644" fmla="*/ 2966330 w 5955078"/>
              <a:gd name="connsiteY644" fmla="*/ 1535391 h 5355086"/>
              <a:gd name="connsiteX645" fmla="*/ 2970619 w 5955078"/>
              <a:gd name="connsiteY645" fmla="*/ 1566396 h 5355086"/>
              <a:gd name="connsiteX646" fmla="*/ 2976313 w 5955078"/>
              <a:gd name="connsiteY646" fmla="*/ 1587647 h 5355086"/>
              <a:gd name="connsiteX647" fmla="*/ 2981917 w 5955078"/>
              <a:gd name="connsiteY647" fmla="*/ 1603562 h 5355086"/>
              <a:gd name="connsiteX648" fmla="*/ 2986091 w 5955078"/>
              <a:gd name="connsiteY648" fmla="*/ 1609142 h 5355086"/>
              <a:gd name="connsiteX649" fmla="*/ 2990847 w 5955078"/>
              <a:gd name="connsiteY649" fmla="*/ 1611888 h 5355086"/>
              <a:gd name="connsiteX650" fmla="*/ 2995601 w 5955078"/>
              <a:gd name="connsiteY650" fmla="*/ 1614633 h 5355086"/>
              <a:gd name="connsiteX651" fmla="*/ 3002522 w 5955078"/>
              <a:gd name="connsiteY651" fmla="*/ 1615459 h 5355086"/>
              <a:gd name="connsiteX652" fmla="*/ 3019442 w 5955078"/>
              <a:gd name="connsiteY652" fmla="*/ 1613604 h 5355086"/>
              <a:gd name="connsiteX653" fmla="*/ 3038774 w 5955078"/>
              <a:gd name="connsiteY653" fmla="*/ 1605745 h 5355086"/>
              <a:gd name="connsiteX654" fmla="*/ 3064020 w 5955078"/>
              <a:gd name="connsiteY654" fmla="*/ 1594961 h 5355086"/>
              <a:gd name="connsiteX655" fmla="*/ 3076520 w 5955078"/>
              <a:gd name="connsiteY655" fmla="*/ 1591612 h 5355086"/>
              <a:gd name="connsiteX656" fmla="*/ 3094021 w 5955078"/>
              <a:gd name="connsiteY656" fmla="*/ 1586923 h 5355086"/>
              <a:gd name="connsiteX657" fmla="*/ 3074248 w 5955078"/>
              <a:gd name="connsiteY657" fmla="*/ 1643133 h 5355086"/>
              <a:gd name="connsiteX658" fmla="*/ 3100882 w 5955078"/>
              <a:gd name="connsiteY658" fmla="*/ 1677530 h 5355086"/>
              <a:gd name="connsiteX659" fmla="*/ 3110816 w 5955078"/>
              <a:gd name="connsiteY659" fmla="*/ 1689606 h 5355086"/>
              <a:gd name="connsiteX660" fmla="*/ 3112491 w 5955078"/>
              <a:gd name="connsiteY660" fmla="*/ 1695856 h 5355086"/>
              <a:gd name="connsiteX661" fmla="*/ 3112826 w 5955078"/>
              <a:gd name="connsiteY661" fmla="*/ 1697106 h 5355086"/>
              <a:gd name="connsiteX662" fmla="*/ 3096844 w 5955078"/>
              <a:gd name="connsiteY662" fmla="*/ 1717466 h 5355086"/>
              <a:gd name="connsiteX663" fmla="*/ 3077358 w 5955078"/>
              <a:gd name="connsiteY663" fmla="*/ 1734746 h 5355086"/>
              <a:gd name="connsiteX664" fmla="*/ 3056287 w 5955078"/>
              <a:gd name="connsiteY664" fmla="*/ 1751110 h 5355086"/>
              <a:gd name="connsiteX665" fmla="*/ 3047291 w 5955078"/>
              <a:gd name="connsiteY665" fmla="*/ 1757540 h 5355086"/>
              <a:gd name="connsiteX666" fmla="*/ 3035460 w 5955078"/>
              <a:gd name="connsiteY666" fmla="*/ 1763389 h 5355086"/>
              <a:gd name="connsiteX667" fmla="*/ 3027960 w 5955078"/>
              <a:gd name="connsiteY667" fmla="*/ 1765399 h 5355086"/>
              <a:gd name="connsiteX668" fmla="*/ 3019790 w 5955078"/>
              <a:gd name="connsiteY668" fmla="*/ 1764908 h 5355086"/>
              <a:gd name="connsiteX669" fmla="*/ 2999030 w 5955078"/>
              <a:gd name="connsiteY669" fmla="*/ 1762432 h 5355086"/>
              <a:gd name="connsiteX670" fmla="*/ 2978850 w 5955078"/>
              <a:gd name="connsiteY670" fmla="*/ 1757121 h 5355086"/>
              <a:gd name="connsiteX671" fmla="*/ 2969429 w 5955078"/>
              <a:gd name="connsiteY671" fmla="*/ 1756966 h 5355086"/>
              <a:gd name="connsiteX672" fmla="*/ 2959094 w 5955078"/>
              <a:gd name="connsiteY672" fmla="*/ 1758396 h 5355086"/>
              <a:gd name="connsiteX673" fmla="*/ 2938423 w 5955078"/>
              <a:gd name="connsiteY673" fmla="*/ 1761254 h 5355086"/>
              <a:gd name="connsiteX674" fmla="*/ 2918423 w 5955078"/>
              <a:gd name="connsiteY674" fmla="*/ 1766613 h 5355086"/>
              <a:gd name="connsiteX675" fmla="*/ 2899427 w 5955078"/>
              <a:gd name="connsiteY675" fmla="*/ 1775723 h 5355086"/>
              <a:gd name="connsiteX676" fmla="*/ 2893266 w 5955078"/>
              <a:gd name="connsiteY676" fmla="*/ 1782733 h 5355086"/>
              <a:gd name="connsiteX677" fmla="*/ 2885521 w 5955078"/>
              <a:gd name="connsiteY677" fmla="*/ 1788828 h 5355086"/>
              <a:gd name="connsiteX678" fmla="*/ 2876950 w 5955078"/>
              <a:gd name="connsiteY678" fmla="*/ 1801843 h 5355086"/>
              <a:gd name="connsiteX679" fmla="*/ 2870880 w 5955078"/>
              <a:gd name="connsiteY679" fmla="*/ 1814188 h 5355086"/>
              <a:gd name="connsiteX680" fmla="*/ 2870814 w 5955078"/>
              <a:gd name="connsiteY680" fmla="*/ 1828943 h 5355086"/>
              <a:gd name="connsiteX681" fmla="*/ 2870748 w 5955078"/>
              <a:gd name="connsiteY681" fmla="*/ 1843698 h 5355086"/>
              <a:gd name="connsiteX682" fmla="*/ 2871933 w 5955078"/>
              <a:gd name="connsiteY682" fmla="*/ 1858119 h 5355086"/>
              <a:gd name="connsiteX683" fmla="*/ 2877782 w 5955078"/>
              <a:gd name="connsiteY683" fmla="*/ 1869950 h 5355086"/>
              <a:gd name="connsiteX684" fmla="*/ 2887382 w 5955078"/>
              <a:gd name="connsiteY684" fmla="*/ 1880775 h 5355086"/>
              <a:gd name="connsiteX685" fmla="*/ 2895642 w 5955078"/>
              <a:gd name="connsiteY685" fmla="*/ 1886600 h 5355086"/>
              <a:gd name="connsiteX686" fmla="*/ 2908902 w 5955078"/>
              <a:gd name="connsiteY686" fmla="*/ 1891086 h 5355086"/>
              <a:gd name="connsiteX687" fmla="*/ 2922742 w 5955078"/>
              <a:gd name="connsiteY687" fmla="*/ 1892736 h 5355086"/>
              <a:gd name="connsiteX688" fmla="*/ 2934327 w 5955078"/>
              <a:gd name="connsiteY688" fmla="*/ 1890972 h 5355086"/>
              <a:gd name="connsiteX689" fmla="*/ 2946828 w 5955078"/>
              <a:gd name="connsiteY689" fmla="*/ 1887622 h 5355086"/>
              <a:gd name="connsiteX690" fmla="*/ 2958323 w 5955078"/>
              <a:gd name="connsiteY690" fmla="*/ 1880523 h 5355086"/>
              <a:gd name="connsiteX691" fmla="*/ 2966649 w 5955078"/>
              <a:gd name="connsiteY691" fmla="*/ 1871593 h 5355086"/>
              <a:gd name="connsiteX692" fmla="*/ 2974640 w 5955078"/>
              <a:gd name="connsiteY692" fmla="*/ 1861414 h 5355086"/>
              <a:gd name="connsiteX693" fmla="*/ 2982296 w 5955078"/>
              <a:gd name="connsiteY693" fmla="*/ 1849984 h 5355086"/>
              <a:gd name="connsiteX694" fmla="*/ 2989281 w 5955078"/>
              <a:gd name="connsiteY694" fmla="*/ 1836054 h 5355086"/>
              <a:gd name="connsiteX695" fmla="*/ 2996937 w 5955078"/>
              <a:gd name="connsiteY695" fmla="*/ 1824624 h 5355086"/>
              <a:gd name="connsiteX696" fmla="*/ 3006177 w 5955078"/>
              <a:gd name="connsiteY696" fmla="*/ 1814109 h 5355086"/>
              <a:gd name="connsiteX697" fmla="*/ 3014503 w 5955078"/>
              <a:gd name="connsiteY697" fmla="*/ 1805179 h 5355086"/>
              <a:gd name="connsiteX698" fmla="*/ 3026669 w 5955078"/>
              <a:gd name="connsiteY698" fmla="*/ 1800580 h 5355086"/>
              <a:gd name="connsiteX699" fmla="*/ 3039504 w 5955078"/>
              <a:gd name="connsiteY699" fmla="*/ 1798480 h 5355086"/>
              <a:gd name="connsiteX700" fmla="*/ 3054930 w 5955078"/>
              <a:gd name="connsiteY700" fmla="*/ 1801046 h 5355086"/>
              <a:gd name="connsiteX701" fmla="*/ 3073190 w 5955078"/>
              <a:gd name="connsiteY701" fmla="*/ 1804192 h 5355086"/>
              <a:gd name="connsiteX702" fmla="*/ 2998103 w 5955078"/>
              <a:gd name="connsiteY702" fmla="*/ 1893980 h 5355086"/>
              <a:gd name="connsiteX703" fmla="*/ 3015694 w 5955078"/>
              <a:gd name="connsiteY703" fmla="*/ 1894626 h 5355086"/>
              <a:gd name="connsiteX704" fmla="*/ 3030784 w 5955078"/>
              <a:gd name="connsiteY704" fmla="*/ 1895942 h 5355086"/>
              <a:gd name="connsiteX705" fmla="*/ 3043285 w 5955078"/>
              <a:gd name="connsiteY705" fmla="*/ 1892592 h 5355086"/>
              <a:gd name="connsiteX706" fmla="*/ 3053865 w 5955078"/>
              <a:gd name="connsiteY706" fmla="*/ 1887077 h 5355086"/>
              <a:gd name="connsiteX707" fmla="*/ 3065361 w 5955078"/>
              <a:gd name="connsiteY707" fmla="*/ 1879978 h 5355086"/>
              <a:gd name="connsiteX708" fmla="*/ 3073687 w 5955078"/>
              <a:gd name="connsiteY708" fmla="*/ 1871048 h 5355086"/>
              <a:gd name="connsiteX709" fmla="*/ 3082012 w 5955078"/>
              <a:gd name="connsiteY709" fmla="*/ 1862118 h 5355086"/>
              <a:gd name="connsiteX710" fmla="*/ 3090003 w 5955078"/>
              <a:gd name="connsiteY710" fmla="*/ 1851938 h 5355086"/>
              <a:gd name="connsiteX711" fmla="*/ 3104645 w 5955078"/>
              <a:gd name="connsiteY711" fmla="*/ 1826579 h 5355086"/>
              <a:gd name="connsiteX712" fmla="*/ 3115536 w 5955078"/>
              <a:gd name="connsiteY712" fmla="*/ 1802224 h 5355086"/>
              <a:gd name="connsiteX713" fmla="*/ 3123927 w 5955078"/>
              <a:gd name="connsiteY713" fmla="*/ 1778539 h 5355086"/>
              <a:gd name="connsiteX714" fmla="*/ 3130399 w 5955078"/>
              <a:gd name="connsiteY714" fmla="*/ 1752689 h 5355086"/>
              <a:gd name="connsiteX715" fmla="*/ 3131535 w 5955078"/>
              <a:gd name="connsiteY715" fmla="*/ 1726928 h 5355086"/>
              <a:gd name="connsiteX716" fmla="*/ 3132671 w 5955078"/>
              <a:gd name="connsiteY716" fmla="*/ 1701167 h 5355086"/>
              <a:gd name="connsiteX717" fmla="*/ 3131888 w 5955078"/>
              <a:gd name="connsiteY717" fmla="*/ 1673241 h 5355086"/>
              <a:gd name="connsiteX718" fmla="*/ 3131104 w 5955078"/>
              <a:gd name="connsiteY718" fmla="*/ 1645316 h 5355086"/>
              <a:gd name="connsiteX719" fmla="*/ 3127820 w 5955078"/>
              <a:gd name="connsiteY719" fmla="*/ 1618060 h 5355086"/>
              <a:gd name="connsiteX720" fmla="*/ 3129536 w 5955078"/>
              <a:gd name="connsiteY720" fmla="*/ 1589464 h 5355086"/>
              <a:gd name="connsiteX721" fmla="*/ 3130134 w 5955078"/>
              <a:gd name="connsiteY721" fmla="*/ 1531693 h 5355086"/>
              <a:gd name="connsiteX722" fmla="*/ 3150560 w 5955078"/>
              <a:gd name="connsiteY722" fmla="*/ 1532919 h 5355086"/>
              <a:gd name="connsiteX723" fmla="*/ 3147934 w 5955078"/>
              <a:gd name="connsiteY723" fmla="*/ 1638126 h 5355086"/>
              <a:gd name="connsiteX724" fmla="*/ 3165525 w 5955078"/>
              <a:gd name="connsiteY724" fmla="*/ 1638772 h 5355086"/>
              <a:gd name="connsiteX725" fmla="*/ 3181105 w 5955078"/>
              <a:gd name="connsiteY725" fmla="*/ 1631918 h 5355086"/>
              <a:gd name="connsiteX726" fmla="*/ 3194186 w 5955078"/>
              <a:gd name="connsiteY726" fmla="*/ 1625733 h 5355086"/>
              <a:gd name="connsiteX727" fmla="*/ 3202847 w 5955078"/>
              <a:gd name="connsiteY727" fmla="*/ 1618053 h 5355086"/>
              <a:gd name="connsiteX728" fmla="*/ 3209252 w 5955078"/>
              <a:gd name="connsiteY728" fmla="*/ 1606959 h 5355086"/>
              <a:gd name="connsiteX729" fmla="*/ 3214073 w 5955078"/>
              <a:gd name="connsiteY729" fmla="*/ 1594949 h 5355086"/>
              <a:gd name="connsiteX730" fmla="*/ 3214809 w 5955078"/>
              <a:gd name="connsiteY730" fmla="*/ 1582694 h 5355086"/>
              <a:gd name="connsiteX731" fmla="*/ 3213959 w 5955078"/>
              <a:gd name="connsiteY731" fmla="*/ 1569522 h 5355086"/>
              <a:gd name="connsiteX732" fmla="*/ 3204981 w 5955078"/>
              <a:gd name="connsiteY732" fmla="*/ 1521017 h 5355086"/>
              <a:gd name="connsiteX733" fmla="*/ 3199174 w 5955078"/>
              <a:gd name="connsiteY733" fmla="*/ 1474340 h 5355086"/>
              <a:gd name="connsiteX734" fmla="*/ 3194951 w 5955078"/>
              <a:gd name="connsiteY734" fmla="*/ 1428579 h 5355086"/>
              <a:gd name="connsiteX735" fmla="*/ 3198228 w 5955078"/>
              <a:gd name="connsiteY735" fmla="*/ 1380807 h 5355086"/>
              <a:gd name="connsiteX736" fmla="*/ 3202510 w 5955078"/>
              <a:gd name="connsiteY736" fmla="*/ 1336788 h 5355086"/>
              <a:gd name="connsiteX737" fmla="*/ 3211793 w 5955078"/>
              <a:gd name="connsiteY737" fmla="*/ 1291427 h 5355086"/>
              <a:gd name="connsiteX738" fmla="*/ 3226075 w 5955078"/>
              <a:gd name="connsiteY738" fmla="*/ 1244727 h 5355086"/>
              <a:gd name="connsiteX739" fmla="*/ 3234801 w 5955078"/>
              <a:gd name="connsiteY739" fmla="*/ 1222291 h 5355086"/>
              <a:gd name="connsiteX740" fmla="*/ 3246363 w 5955078"/>
              <a:gd name="connsiteY740" fmla="*/ 1200436 h 5355086"/>
              <a:gd name="connsiteX741" fmla="*/ 3245938 w 5955078"/>
              <a:gd name="connsiteY741" fmla="*/ 1193851 h 5355086"/>
              <a:gd name="connsiteX742" fmla="*/ 3248014 w 5955078"/>
              <a:gd name="connsiteY742" fmla="*/ 1186596 h 5355086"/>
              <a:gd name="connsiteX743" fmla="*/ 3248660 w 5955078"/>
              <a:gd name="connsiteY743" fmla="*/ 1169006 h 5355086"/>
              <a:gd name="connsiteX744" fmla="*/ 3245890 w 5955078"/>
              <a:gd name="connsiteY744" fmla="*/ 1153670 h 5355086"/>
              <a:gd name="connsiteX745" fmla="*/ 3243366 w 5955078"/>
              <a:gd name="connsiteY745" fmla="*/ 1134249 h 5355086"/>
              <a:gd name="connsiteX746" fmla="*/ 3312142 w 5955078"/>
              <a:gd name="connsiteY746" fmla="*/ 1135918 h 5355086"/>
              <a:gd name="connsiteX747" fmla="*/ 3316784 w 5955078"/>
              <a:gd name="connsiteY747" fmla="*/ 1113238 h 5355086"/>
              <a:gd name="connsiteX748" fmla="*/ 3321425 w 5955078"/>
              <a:gd name="connsiteY748" fmla="*/ 1090557 h 5355086"/>
              <a:gd name="connsiteX749" fmla="*/ 3330151 w 5955078"/>
              <a:gd name="connsiteY749" fmla="*/ 1068122 h 5355086"/>
              <a:gd name="connsiteX750" fmla="*/ 3341467 w 5955078"/>
              <a:gd name="connsiteY750" fmla="*/ 1050353 h 5355086"/>
              <a:gd name="connsiteX751" fmla="*/ 3352113 w 5955078"/>
              <a:gd name="connsiteY751" fmla="*/ 1030082 h 5355086"/>
              <a:gd name="connsiteX752" fmla="*/ 3367180 w 5955078"/>
              <a:gd name="connsiteY752" fmla="*/ 1011308 h 5355086"/>
              <a:gd name="connsiteX753" fmla="*/ 3393896 w 5955078"/>
              <a:gd name="connsiteY753" fmla="*/ 976013 h 5355086"/>
              <a:gd name="connsiteX754" fmla="*/ 3423114 w 5955078"/>
              <a:gd name="connsiteY754" fmla="*/ 940049 h 5355086"/>
              <a:gd name="connsiteX755" fmla="*/ 3450166 w 5955078"/>
              <a:gd name="connsiteY755" fmla="*/ 906004 h 5355086"/>
              <a:gd name="connsiteX756" fmla="*/ 3462063 w 5955078"/>
              <a:gd name="connsiteY756" fmla="*/ 885399 h 5355086"/>
              <a:gd name="connsiteX757" fmla="*/ 3471459 w 5955078"/>
              <a:gd name="connsiteY757" fmla="*/ 865464 h 5355086"/>
              <a:gd name="connsiteX758" fmla="*/ 3480855 w 5955078"/>
              <a:gd name="connsiteY758" fmla="*/ 845529 h 5355086"/>
              <a:gd name="connsiteX759" fmla="*/ 3487996 w 5955078"/>
              <a:gd name="connsiteY759" fmla="*/ 822179 h 5355086"/>
              <a:gd name="connsiteX760" fmla="*/ 3503176 w 5955078"/>
              <a:gd name="connsiteY760" fmla="*/ 828830 h 5355086"/>
              <a:gd name="connsiteX761" fmla="*/ 3476351 w 5955078"/>
              <a:gd name="connsiteY761" fmla="*/ 913725 h 5355086"/>
              <a:gd name="connsiteX762" fmla="*/ 3462314 w 5955078"/>
              <a:gd name="connsiteY762" fmla="*/ 956341 h 5355086"/>
              <a:gd name="connsiteX763" fmla="*/ 3449862 w 5955078"/>
              <a:gd name="connsiteY763" fmla="*/ 999871 h 5355086"/>
              <a:gd name="connsiteX764" fmla="*/ 3443145 w 5955078"/>
              <a:gd name="connsiteY764" fmla="*/ 1029807 h 5355086"/>
              <a:gd name="connsiteX765" fmla="*/ 3440513 w 5955078"/>
              <a:gd name="connsiteY765" fmla="*/ 1059987 h 5355086"/>
              <a:gd name="connsiteX766" fmla="*/ 3435047 w 5955078"/>
              <a:gd name="connsiteY766" fmla="*/ 1089588 h 5355086"/>
              <a:gd name="connsiteX767" fmla="*/ 3429916 w 5955078"/>
              <a:gd name="connsiteY767" fmla="*/ 1120438 h 5355086"/>
              <a:gd name="connsiteX768" fmla="*/ 3420298 w 5955078"/>
              <a:gd name="connsiteY768" fmla="*/ 1164549 h 5355086"/>
              <a:gd name="connsiteX769" fmla="*/ 3414987 w 5955078"/>
              <a:gd name="connsiteY769" fmla="*/ 1184729 h 5355086"/>
              <a:gd name="connsiteX770" fmla="*/ 3408761 w 5955078"/>
              <a:gd name="connsiteY770" fmla="*/ 1206494 h 5355086"/>
              <a:gd name="connsiteX771" fmla="*/ 3397870 w 5955078"/>
              <a:gd name="connsiteY771" fmla="*/ 1230850 h 5355086"/>
              <a:gd name="connsiteX772" fmla="*/ 3386309 w 5955078"/>
              <a:gd name="connsiteY772" fmla="*/ 1252704 h 5355086"/>
              <a:gd name="connsiteX773" fmla="*/ 3359770 w 5955078"/>
              <a:gd name="connsiteY773" fmla="*/ 1298669 h 5355086"/>
              <a:gd name="connsiteX774" fmla="*/ 3279177 w 5955078"/>
              <a:gd name="connsiteY774" fmla="*/ 1452904 h 5355086"/>
              <a:gd name="connsiteX775" fmla="*/ 3271521 w 5955078"/>
              <a:gd name="connsiteY775" fmla="*/ 1464333 h 5355086"/>
              <a:gd name="connsiteX776" fmla="*/ 3263530 w 5955078"/>
              <a:gd name="connsiteY776" fmla="*/ 1474512 h 5355086"/>
              <a:gd name="connsiteX777" fmla="*/ 3247884 w 5955078"/>
              <a:gd name="connsiteY777" fmla="*/ 1496123 h 5355086"/>
              <a:gd name="connsiteX778" fmla="*/ 3243063 w 5955078"/>
              <a:gd name="connsiteY778" fmla="*/ 1508133 h 5355086"/>
              <a:gd name="connsiteX779" fmla="*/ 3240743 w 5955078"/>
              <a:gd name="connsiteY779" fmla="*/ 1519473 h 5355086"/>
              <a:gd name="connsiteX780" fmla="*/ 3240676 w 5955078"/>
              <a:gd name="connsiteY780" fmla="*/ 1534228 h 5355086"/>
              <a:gd name="connsiteX781" fmla="*/ 3247531 w 5955078"/>
              <a:gd name="connsiteY781" fmla="*/ 1549809 h 5355086"/>
              <a:gd name="connsiteX782" fmla="*/ 3265433 w 5955078"/>
              <a:gd name="connsiteY782" fmla="*/ 1531615 h 5355086"/>
              <a:gd name="connsiteX783" fmla="*/ 3288424 w 5955078"/>
              <a:gd name="connsiteY783" fmla="*/ 1517416 h 5355086"/>
              <a:gd name="connsiteX784" fmla="*/ 3305075 w 5955078"/>
              <a:gd name="connsiteY784" fmla="*/ 1499555 h 5355086"/>
              <a:gd name="connsiteX785" fmla="*/ 3313736 w 5955078"/>
              <a:gd name="connsiteY785" fmla="*/ 1491876 h 5355086"/>
              <a:gd name="connsiteX786" fmla="*/ 3321391 w 5955078"/>
              <a:gd name="connsiteY786" fmla="*/ 1480446 h 5355086"/>
              <a:gd name="connsiteX787" fmla="*/ 3350674 w 5955078"/>
              <a:gd name="connsiteY787" fmla="*/ 1429726 h 5355086"/>
              <a:gd name="connsiteX788" fmla="*/ 3379287 w 5955078"/>
              <a:gd name="connsiteY788" fmla="*/ 1376506 h 5355086"/>
              <a:gd name="connsiteX789" fmla="*/ 3408236 w 5955078"/>
              <a:gd name="connsiteY789" fmla="*/ 1324536 h 5355086"/>
              <a:gd name="connsiteX790" fmla="*/ 3436849 w 5955078"/>
              <a:gd name="connsiteY790" fmla="*/ 1271317 h 5355086"/>
              <a:gd name="connsiteX791" fmla="*/ 3366758 w 5955078"/>
              <a:gd name="connsiteY791" fmla="*/ 1564755 h 5355086"/>
              <a:gd name="connsiteX792" fmla="*/ 3440325 w 5955078"/>
              <a:gd name="connsiteY792" fmla="*/ 1459296 h 5355086"/>
              <a:gd name="connsiteX793" fmla="*/ 3456420 w 5955078"/>
              <a:gd name="connsiteY793" fmla="*/ 1464362 h 5355086"/>
              <a:gd name="connsiteX794" fmla="*/ 3478305 w 5955078"/>
              <a:gd name="connsiteY794" fmla="*/ 1571040 h 5355086"/>
              <a:gd name="connsiteX795" fmla="*/ 3527237 w 5955078"/>
              <a:gd name="connsiteY795" fmla="*/ 1568647 h 5355086"/>
              <a:gd name="connsiteX796" fmla="*/ 3573667 w 5955078"/>
              <a:gd name="connsiteY796" fmla="*/ 1566925 h 5355086"/>
              <a:gd name="connsiteX797" fmla="*/ 3620769 w 5955078"/>
              <a:gd name="connsiteY797" fmla="*/ 1567702 h 5355086"/>
              <a:gd name="connsiteX798" fmla="*/ 3642444 w 5955078"/>
              <a:gd name="connsiteY798" fmla="*/ 1568592 h 5355086"/>
              <a:gd name="connsiteX799" fmla="*/ 3665125 w 5955078"/>
              <a:gd name="connsiteY799" fmla="*/ 1573234 h 5355086"/>
              <a:gd name="connsiteX800" fmla="*/ 3686555 w 5955078"/>
              <a:gd name="connsiteY800" fmla="*/ 1578211 h 5355086"/>
              <a:gd name="connsiteX801" fmla="*/ 3707740 w 5955078"/>
              <a:gd name="connsiteY801" fmla="*/ 1587272 h 5355086"/>
              <a:gd name="connsiteX802" fmla="*/ 3749195 w 5955078"/>
              <a:gd name="connsiteY802" fmla="*/ 1606979 h 5355086"/>
              <a:gd name="connsiteX803" fmla="*/ 3792570 w 5955078"/>
              <a:gd name="connsiteY803" fmla="*/ 1628851 h 5355086"/>
              <a:gd name="connsiteX804" fmla="*/ 3837529 w 5955078"/>
              <a:gd name="connsiteY804" fmla="*/ 1651639 h 5355086"/>
              <a:gd name="connsiteX805" fmla="*/ 3831500 w 5955078"/>
              <a:gd name="connsiteY805" fmla="*/ 1629138 h 5355086"/>
              <a:gd name="connsiteX806" fmla="*/ 3826141 w 5955078"/>
              <a:gd name="connsiteY806" fmla="*/ 1609137 h 5355086"/>
              <a:gd name="connsiteX807" fmla="*/ 3822703 w 5955078"/>
              <a:gd name="connsiteY807" fmla="*/ 1591303 h 5355086"/>
              <a:gd name="connsiteX808" fmla="*/ 3822858 w 5955078"/>
              <a:gd name="connsiteY808" fmla="*/ 1581883 h 5355086"/>
              <a:gd name="connsiteX809" fmla="*/ 3824598 w 5955078"/>
              <a:gd name="connsiteY809" fmla="*/ 1573377 h 5355086"/>
              <a:gd name="connsiteX810" fmla="*/ 3826674 w 5955078"/>
              <a:gd name="connsiteY810" fmla="*/ 1566122 h 5355086"/>
              <a:gd name="connsiteX811" fmla="*/ 3831249 w 5955078"/>
              <a:gd name="connsiteY811" fmla="*/ 1558197 h 5355086"/>
              <a:gd name="connsiteX812" fmla="*/ 3846070 w 5955078"/>
              <a:gd name="connsiteY812" fmla="*/ 1543507 h 5355086"/>
              <a:gd name="connsiteX813" fmla="*/ 3862811 w 5955078"/>
              <a:gd name="connsiteY813" fmla="*/ 1530983 h 5355086"/>
              <a:gd name="connsiteX814" fmla="*/ 3880712 w 5955078"/>
              <a:gd name="connsiteY814" fmla="*/ 1512788 h 5355086"/>
              <a:gd name="connsiteX815" fmla="*/ 3882746 w 5955078"/>
              <a:gd name="connsiteY815" fmla="*/ 1540379 h 5355086"/>
              <a:gd name="connsiteX816" fmla="*/ 3884780 w 5955078"/>
              <a:gd name="connsiteY816" fmla="*/ 1567970 h 5355086"/>
              <a:gd name="connsiteX817" fmla="*/ 3887394 w 5955078"/>
              <a:gd name="connsiteY817" fmla="*/ 1592725 h 5355086"/>
              <a:gd name="connsiteX818" fmla="*/ 3887507 w 5955078"/>
              <a:gd name="connsiteY818" fmla="*/ 1618151 h 5355086"/>
              <a:gd name="connsiteX819" fmla="*/ 3886437 w 5955078"/>
              <a:gd name="connsiteY819" fmla="*/ 1629156 h 5355086"/>
              <a:gd name="connsiteX820" fmla="*/ 3882866 w 5955078"/>
              <a:gd name="connsiteY820" fmla="*/ 1640831 h 5355086"/>
              <a:gd name="connsiteX821" fmla="*/ 3880210 w 5955078"/>
              <a:gd name="connsiteY821" fmla="*/ 1650921 h 5355086"/>
              <a:gd name="connsiteX822" fmla="*/ 3872890 w 5955078"/>
              <a:gd name="connsiteY822" fmla="*/ 1663601 h 5355086"/>
              <a:gd name="connsiteX823" fmla="*/ 3864564 w 5955078"/>
              <a:gd name="connsiteY823" fmla="*/ 1672531 h 5355086"/>
              <a:gd name="connsiteX824" fmla="*/ 3850903 w 5955078"/>
              <a:gd name="connsiteY824" fmla="*/ 1681551 h 5355086"/>
              <a:gd name="connsiteX825" fmla="*/ 3837243 w 5955078"/>
              <a:gd name="connsiteY825" fmla="*/ 1690571 h 5355086"/>
              <a:gd name="connsiteX826" fmla="*/ 3819497 w 5955078"/>
              <a:gd name="connsiteY826" fmla="*/ 1699344 h 5355086"/>
              <a:gd name="connsiteX827" fmla="*/ 3851508 w 5955078"/>
              <a:gd name="connsiteY827" fmla="*/ 1698806 h 5355086"/>
              <a:gd name="connsiteX828" fmla="*/ 3881933 w 5955078"/>
              <a:gd name="connsiteY828" fmla="*/ 1697352 h 5355086"/>
              <a:gd name="connsiteX829" fmla="*/ 3907939 w 5955078"/>
              <a:gd name="connsiteY829" fmla="*/ 1694404 h 5355086"/>
              <a:gd name="connsiteX830" fmla="*/ 3933855 w 5955078"/>
              <a:gd name="connsiteY830" fmla="*/ 1686119 h 5355086"/>
              <a:gd name="connsiteX831" fmla="*/ 3958186 w 5955078"/>
              <a:gd name="connsiteY831" fmla="*/ 1676920 h 5355086"/>
              <a:gd name="connsiteX832" fmla="*/ 3979927 w 5955078"/>
              <a:gd name="connsiteY832" fmla="*/ 1663056 h 5355086"/>
              <a:gd name="connsiteX833" fmla="*/ 3998499 w 5955078"/>
              <a:gd name="connsiteY833" fmla="*/ 1647362 h 5355086"/>
              <a:gd name="connsiteX834" fmla="*/ 4016645 w 5955078"/>
              <a:gd name="connsiteY834" fmla="*/ 1625082 h 5355086"/>
              <a:gd name="connsiteX835" fmla="*/ 4024971 w 5955078"/>
              <a:gd name="connsiteY835" fmla="*/ 1616152 h 5355086"/>
              <a:gd name="connsiteX836" fmla="*/ 4033296 w 5955078"/>
              <a:gd name="connsiteY836" fmla="*/ 1607222 h 5355086"/>
              <a:gd name="connsiteX837" fmla="*/ 4055037 w 5955078"/>
              <a:gd name="connsiteY837" fmla="*/ 1593358 h 5355086"/>
              <a:gd name="connsiteX838" fmla="*/ 4078119 w 5955078"/>
              <a:gd name="connsiteY838" fmla="*/ 1584494 h 5355086"/>
              <a:gd name="connsiteX839" fmla="*/ 4103120 w 5955078"/>
              <a:gd name="connsiteY839" fmla="*/ 1577795 h 5355086"/>
              <a:gd name="connsiteX840" fmla="*/ 4113790 w 5955078"/>
              <a:gd name="connsiteY840" fmla="*/ 1577616 h 5355086"/>
              <a:gd name="connsiteX841" fmla="*/ 4121625 w 5955078"/>
              <a:gd name="connsiteY841" fmla="*/ 1576856 h 5355086"/>
              <a:gd name="connsiteX842" fmla="*/ 4132050 w 5955078"/>
              <a:gd name="connsiteY842" fmla="*/ 1580761 h 5355086"/>
              <a:gd name="connsiteX843" fmla="*/ 4137475 w 5955078"/>
              <a:gd name="connsiteY843" fmla="*/ 1586007 h 5355086"/>
              <a:gd name="connsiteX844" fmla="*/ 4141404 w 5955078"/>
              <a:gd name="connsiteY844" fmla="*/ 1595672 h 5355086"/>
              <a:gd name="connsiteX845" fmla="*/ 4142164 w 5955078"/>
              <a:gd name="connsiteY845" fmla="*/ 1603508 h 5355086"/>
              <a:gd name="connsiteX846" fmla="*/ 4141763 w 5955078"/>
              <a:gd name="connsiteY846" fmla="*/ 1617012 h 5355086"/>
              <a:gd name="connsiteX847" fmla="*/ 4135112 w 5955078"/>
              <a:gd name="connsiteY847" fmla="*/ 1632192 h 5355086"/>
              <a:gd name="connsiteX848" fmla="*/ 4125471 w 5955078"/>
              <a:gd name="connsiteY848" fmla="*/ 1656213 h 5355086"/>
              <a:gd name="connsiteX849" fmla="*/ 4121255 w 5955078"/>
              <a:gd name="connsiteY849" fmla="*/ 1685478 h 5355086"/>
              <a:gd name="connsiteX850" fmla="*/ 4109407 w 5955078"/>
              <a:gd name="connsiteY850" fmla="*/ 1746264 h 5355086"/>
              <a:gd name="connsiteX851" fmla="*/ 4166909 w 5955078"/>
              <a:gd name="connsiteY851" fmla="*/ 1730857 h 5355086"/>
              <a:gd name="connsiteX852" fmla="*/ 4194990 w 5955078"/>
              <a:gd name="connsiteY852" fmla="*/ 1720652 h 5355086"/>
              <a:gd name="connsiteX853" fmla="*/ 4215235 w 5955078"/>
              <a:gd name="connsiteY853" fmla="*/ 1711208 h 5355086"/>
              <a:gd name="connsiteX854" fmla="*/ 4229476 w 5955078"/>
              <a:gd name="connsiteY854" fmla="*/ 1699354 h 5355086"/>
              <a:gd name="connsiteX855" fmla="*/ 4236552 w 5955078"/>
              <a:gd name="connsiteY855" fmla="*/ 1690760 h 5355086"/>
              <a:gd name="connsiteX856" fmla="*/ 4239877 w 5955078"/>
              <a:gd name="connsiteY856" fmla="*/ 1683169 h 5355086"/>
              <a:gd name="connsiteX857" fmla="*/ 4243203 w 5955078"/>
              <a:gd name="connsiteY857" fmla="*/ 1675578 h 5355086"/>
              <a:gd name="connsiteX858" fmla="*/ 4244944 w 5955078"/>
              <a:gd name="connsiteY858" fmla="*/ 1667075 h 5355086"/>
              <a:gd name="connsiteX859" fmla="*/ 4243849 w 5955078"/>
              <a:gd name="connsiteY859" fmla="*/ 1657989 h 5355086"/>
              <a:gd name="connsiteX860" fmla="*/ 4243669 w 5955078"/>
              <a:gd name="connsiteY860" fmla="*/ 1647318 h 5355086"/>
              <a:gd name="connsiteX861" fmla="*/ 4237975 w 5955078"/>
              <a:gd name="connsiteY861" fmla="*/ 1626068 h 5355086"/>
              <a:gd name="connsiteX862" fmla="*/ 4226521 w 5955078"/>
              <a:gd name="connsiteY862" fmla="*/ 1598321 h 5355086"/>
              <a:gd name="connsiteX863" fmla="*/ 4218417 w 5955078"/>
              <a:gd name="connsiteY863" fmla="*/ 1583076 h 5355086"/>
              <a:gd name="connsiteX864" fmla="*/ 4214397 w 5955078"/>
              <a:gd name="connsiteY864" fmla="*/ 1568075 h 5355086"/>
              <a:gd name="connsiteX865" fmla="*/ 4210043 w 5955078"/>
              <a:gd name="connsiteY865" fmla="*/ 1551825 h 5355086"/>
              <a:gd name="connsiteX866" fmla="*/ 4206359 w 5955078"/>
              <a:gd name="connsiteY866" fmla="*/ 1538074 h 5355086"/>
              <a:gd name="connsiteX867" fmla="*/ 4203254 w 5955078"/>
              <a:gd name="connsiteY867" fmla="*/ 1521488 h 5355086"/>
              <a:gd name="connsiteX868" fmla="*/ 4203320 w 5955078"/>
              <a:gd name="connsiteY868" fmla="*/ 1506734 h 5355086"/>
              <a:gd name="connsiteX869" fmla="*/ 4206221 w 5955078"/>
              <a:gd name="connsiteY869" fmla="*/ 1492558 h 5355086"/>
              <a:gd name="connsiteX870" fmla="*/ 4208787 w 5955078"/>
              <a:gd name="connsiteY870" fmla="*/ 1477133 h 5355086"/>
              <a:gd name="connsiteX871" fmla="*/ 4211688 w 5955078"/>
              <a:gd name="connsiteY871" fmla="*/ 1462958 h 5355086"/>
              <a:gd name="connsiteX872" fmla="*/ 4218673 w 5955078"/>
              <a:gd name="connsiteY872" fmla="*/ 1449028 h 5355086"/>
              <a:gd name="connsiteX873" fmla="*/ 4223494 w 5955078"/>
              <a:gd name="connsiteY873" fmla="*/ 1437018 h 5355086"/>
              <a:gd name="connsiteX874" fmla="*/ 4233315 w 5955078"/>
              <a:gd name="connsiteY874" fmla="*/ 1423668 h 5355086"/>
              <a:gd name="connsiteX875" fmla="*/ 4243136 w 5955078"/>
              <a:gd name="connsiteY875" fmla="*/ 1410318 h 5355086"/>
              <a:gd name="connsiteX876" fmla="*/ 4254541 w 5955078"/>
              <a:gd name="connsiteY876" fmla="*/ 1397884 h 5355086"/>
              <a:gd name="connsiteX877" fmla="*/ 4266282 w 5955078"/>
              <a:gd name="connsiteY877" fmla="*/ 1386698 h 5355086"/>
              <a:gd name="connsiteX878" fmla="*/ 4280858 w 5955078"/>
              <a:gd name="connsiteY878" fmla="*/ 1376094 h 5355086"/>
              <a:gd name="connsiteX879" fmla="*/ 4304429 w 5955078"/>
              <a:gd name="connsiteY879" fmla="*/ 1359060 h 5355086"/>
              <a:gd name="connsiteX880" fmla="*/ 4327086 w 5955078"/>
              <a:gd name="connsiteY880" fmla="*/ 1343610 h 5355086"/>
              <a:gd name="connsiteX881" fmla="*/ 4352331 w 5955078"/>
              <a:gd name="connsiteY881" fmla="*/ 1332826 h 5355086"/>
              <a:gd name="connsiteX882" fmla="*/ 4378248 w 5955078"/>
              <a:gd name="connsiteY882" fmla="*/ 1324542 h 5355086"/>
              <a:gd name="connsiteX883" fmla="*/ 4404498 w 5955078"/>
              <a:gd name="connsiteY883" fmla="*/ 1317508 h 5355086"/>
              <a:gd name="connsiteX884" fmla="*/ 4431085 w 5955078"/>
              <a:gd name="connsiteY884" fmla="*/ 1311724 h 5355086"/>
              <a:gd name="connsiteX885" fmla="*/ 4458340 w 5955078"/>
              <a:gd name="connsiteY885" fmla="*/ 1308441 h 5355086"/>
              <a:gd name="connsiteX886" fmla="*/ 4485016 w 5955078"/>
              <a:gd name="connsiteY886" fmla="*/ 1307992 h 5355086"/>
              <a:gd name="connsiteX887" fmla="*/ 4512696 w 5955078"/>
              <a:gd name="connsiteY887" fmla="*/ 1311294 h 5355086"/>
              <a:gd name="connsiteX888" fmla="*/ 4539127 w 5955078"/>
              <a:gd name="connsiteY888" fmla="*/ 1314930 h 5355086"/>
              <a:gd name="connsiteX889" fmla="*/ 4565647 w 5955078"/>
              <a:gd name="connsiteY889" fmla="*/ 1323902 h 5355086"/>
              <a:gd name="connsiteX890" fmla="*/ 4590582 w 5955078"/>
              <a:gd name="connsiteY890" fmla="*/ 1331958 h 5355086"/>
              <a:gd name="connsiteX891" fmla="*/ 4615272 w 5955078"/>
              <a:gd name="connsiteY891" fmla="*/ 1344100 h 5355086"/>
              <a:gd name="connsiteX892" fmla="*/ 4639047 w 5955078"/>
              <a:gd name="connsiteY892" fmla="*/ 1357827 h 5355086"/>
              <a:gd name="connsiteX893" fmla="*/ 4662242 w 5955078"/>
              <a:gd name="connsiteY893" fmla="*/ 1374387 h 5355086"/>
              <a:gd name="connsiteX894" fmla="*/ 4684521 w 5955078"/>
              <a:gd name="connsiteY894" fmla="*/ 1392533 h 5355086"/>
              <a:gd name="connsiteX895" fmla="*/ 4707806 w 5955078"/>
              <a:gd name="connsiteY895" fmla="*/ 1414429 h 5355086"/>
              <a:gd name="connsiteX896" fmla="*/ 4730175 w 5955078"/>
              <a:gd name="connsiteY896" fmla="*/ 1437911 h 5355086"/>
              <a:gd name="connsiteX897" fmla="*/ 4750044 w 5955078"/>
              <a:gd name="connsiteY897" fmla="*/ 1462063 h 5355086"/>
              <a:gd name="connsiteX898" fmla="*/ 4767748 w 5955078"/>
              <a:gd name="connsiteY898" fmla="*/ 1488134 h 5355086"/>
              <a:gd name="connsiteX899" fmla="*/ 4785117 w 5955078"/>
              <a:gd name="connsiteY899" fmla="*/ 1512956 h 5355086"/>
              <a:gd name="connsiteX900" fmla="*/ 4799407 w 5955078"/>
              <a:gd name="connsiteY900" fmla="*/ 1541282 h 5355086"/>
              <a:gd name="connsiteX901" fmla="*/ 4811865 w 5955078"/>
              <a:gd name="connsiteY901" fmla="*/ 1572778 h 5355086"/>
              <a:gd name="connsiteX902" fmla="*/ 4819904 w 5955078"/>
              <a:gd name="connsiteY902" fmla="*/ 1602780 h 5355086"/>
              <a:gd name="connsiteX903" fmla="*/ 4827363 w 5955078"/>
              <a:gd name="connsiteY903" fmla="*/ 1635616 h 5355086"/>
              <a:gd name="connsiteX904" fmla="*/ 4829062 w 5955078"/>
              <a:gd name="connsiteY904" fmla="*/ 1661956 h 5355086"/>
              <a:gd name="connsiteX905" fmla="*/ 4828660 w 5955078"/>
              <a:gd name="connsiteY905" fmla="*/ 1675462 h 5355086"/>
              <a:gd name="connsiteX906" fmla="*/ 4825090 w 5955078"/>
              <a:gd name="connsiteY906" fmla="*/ 1687137 h 5355086"/>
              <a:gd name="connsiteX907" fmla="*/ 4821520 w 5955078"/>
              <a:gd name="connsiteY907" fmla="*/ 1698812 h 5355086"/>
              <a:gd name="connsiteX908" fmla="*/ 4816699 w 5955078"/>
              <a:gd name="connsiteY908" fmla="*/ 1710822 h 5355086"/>
              <a:gd name="connsiteX909" fmla="*/ 4811209 w 5955078"/>
              <a:gd name="connsiteY909" fmla="*/ 1720331 h 5355086"/>
              <a:gd name="connsiteX910" fmla="*/ 4804803 w 5955078"/>
              <a:gd name="connsiteY910" fmla="*/ 1731427 h 5355086"/>
              <a:gd name="connsiteX911" fmla="*/ 4786902 w 5955078"/>
              <a:gd name="connsiteY911" fmla="*/ 1749622 h 5355086"/>
              <a:gd name="connsiteX912" fmla="*/ 4763330 w 5955078"/>
              <a:gd name="connsiteY912" fmla="*/ 1766656 h 5355086"/>
              <a:gd name="connsiteX913" fmla="*/ 4734669 w 5955078"/>
              <a:gd name="connsiteY913" fmla="*/ 1779695 h 5355086"/>
              <a:gd name="connsiteX914" fmla="*/ 4722258 w 5955078"/>
              <a:gd name="connsiteY914" fmla="*/ 1788379 h 5355086"/>
              <a:gd name="connsiteX915" fmla="*/ 4708598 w 5955078"/>
              <a:gd name="connsiteY915" fmla="*/ 1797399 h 5355086"/>
              <a:gd name="connsiteX916" fmla="*/ 4699022 w 5955078"/>
              <a:gd name="connsiteY916" fmla="*/ 1806663 h 5355086"/>
              <a:gd name="connsiteX917" fmla="*/ 4688866 w 5955078"/>
              <a:gd name="connsiteY917" fmla="*/ 1818763 h 5355086"/>
              <a:gd name="connsiteX918" fmla="*/ 4678375 w 5955078"/>
              <a:gd name="connsiteY918" fmla="*/ 1829613 h 5355086"/>
              <a:gd name="connsiteX919" fmla="*/ 4668800 w 5955078"/>
              <a:gd name="connsiteY919" fmla="*/ 1838877 h 5355086"/>
              <a:gd name="connsiteX920" fmla="*/ 4643063 w 5955078"/>
              <a:gd name="connsiteY920" fmla="*/ 1857832 h 5355086"/>
              <a:gd name="connsiteX921" fmla="*/ 4614157 w 5955078"/>
              <a:gd name="connsiteY921" fmla="*/ 1874956 h 5355086"/>
              <a:gd name="connsiteX922" fmla="*/ 4581410 w 5955078"/>
              <a:gd name="connsiteY922" fmla="*/ 1887750 h 5355086"/>
              <a:gd name="connsiteX923" fmla="*/ 4547079 w 5955078"/>
              <a:gd name="connsiteY923" fmla="*/ 1899629 h 5355086"/>
              <a:gd name="connsiteX924" fmla="*/ 4515158 w 5955078"/>
              <a:gd name="connsiteY924" fmla="*/ 1905502 h 5355086"/>
              <a:gd name="connsiteX925" fmla="*/ 4499153 w 5955078"/>
              <a:gd name="connsiteY925" fmla="*/ 1905771 h 5355086"/>
              <a:gd name="connsiteX926" fmla="*/ 4486897 w 5955078"/>
              <a:gd name="connsiteY926" fmla="*/ 1905035 h 5355086"/>
              <a:gd name="connsiteX927" fmla="*/ 4472722 w 5955078"/>
              <a:gd name="connsiteY927" fmla="*/ 1902135 h 5355086"/>
              <a:gd name="connsiteX928" fmla="*/ 4461047 w 5955078"/>
              <a:gd name="connsiteY928" fmla="*/ 1898565 h 5355086"/>
              <a:gd name="connsiteX929" fmla="*/ 4428432 w 5955078"/>
              <a:gd name="connsiteY929" fmla="*/ 1881847 h 5355086"/>
              <a:gd name="connsiteX930" fmla="*/ 4399322 w 5955078"/>
              <a:gd name="connsiteY930" fmla="*/ 1868211 h 5355086"/>
              <a:gd name="connsiteX931" fmla="*/ 4383227 w 5955078"/>
              <a:gd name="connsiteY931" fmla="*/ 1863144 h 5355086"/>
              <a:gd name="connsiteX932" fmla="*/ 4367467 w 5955078"/>
              <a:gd name="connsiteY932" fmla="*/ 1859329 h 5355086"/>
              <a:gd name="connsiteX933" fmla="*/ 4350212 w 5955078"/>
              <a:gd name="connsiteY933" fmla="*/ 1859933 h 5355086"/>
              <a:gd name="connsiteX934" fmla="*/ 4330456 w 5955078"/>
              <a:gd name="connsiteY934" fmla="*/ 1861207 h 5355086"/>
              <a:gd name="connsiteX935" fmla="*/ 4305455 w 5955078"/>
              <a:gd name="connsiteY935" fmla="*/ 1867907 h 5355086"/>
              <a:gd name="connsiteX936" fmla="*/ 4272954 w 5955078"/>
              <a:gd name="connsiteY936" fmla="*/ 1876615 h 5355086"/>
              <a:gd name="connsiteX937" fmla="*/ 4287644 w 5955078"/>
              <a:gd name="connsiteY937" fmla="*/ 1891436 h 5355086"/>
              <a:gd name="connsiteX938" fmla="*/ 4301998 w 5955078"/>
              <a:gd name="connsiteY938" fmla="*/ 1905008 h 5355086"/>
              <a:gd name="connsiteX939" fmla="*/ 4318183 w 5955078"/>
              <a:gd name="connsiteY939" fmla="*/ 1915407 h 5355086"/>
              <a:gd name="connsiteX940" fmla="*/ 4332113 w 5955078"/>
              <a:gd name="connsiteY940" fmla="*/ 1922394 h 5355086"/>
              <a:gd name="connsiteX941" fmla="*/ 4350373 w 5955078"/>
              <a:gd name="connsiteY941" fmla="*/ 1925539 h 5355086"/>
              <a:gd name="connsiteX942" fmla="*/ 4366469 w 5955078"/>
              <a:gd name="connsiteY942" fmla="*/ 1930605 h 5355086"/>
              <a:gd name="connsiteX943" fmla="*/ 4383724 w 5955078"/>
              <a:gd name="connsiteY943" fmla="*/ 1930001 h 5355086"/>
              <a:gd name="connsiteX944" fmla="*/ 4403480 w 5955078"/>
              <a:gd name="connsiteY944" fmla="*/ 1928727 h 5355086"/>
              <a:gd name="connsiteX945" fmla="*/ 4429575 w 5955078"/>
              <a:gd name="connsiteY945" fmla="*/ 1931114 h 5355086"/>
              <a:gd name="connsiteX946" fmla="*/ 4455336 w 5955078"/>
              <a:gd name="connsiteY946" fmla="*/ 1932249 h 5355086"/>
              <a:gd name="connsiteX947" fmla="*/ 4481766 w 5955078"/>
              <a:gd name="connsiteY947" fmla="*/ 1935887 h 5355086"/>
              <a:gd name="connsiteX948" fmla="*/ 4507527 w 5955078"/>
              <a:gd name="connsiteY948" fmla="*/ 1937022 h 5355086"/>
              <a:gd name="connsiteX949" fmla="*/ 4557127 w 5955078"/>
              <a:gd name="connsiteY949" fmla="*/ 1937129 h 5355086"/>
              <a:gd name="connsiteX950" fmla="*/ 4603804 w 5955078"/>
              <a:gd name="connsiteY950" fmla="*/ 1931323 h 5355086"/>
              <a:gd name="connsiteX951" fmla="*/ 4624140 w 5955078"/>
              <a:gd name="connsiteY951" fmla="*/ 1927213 h 5355086"/>
              <a:gd name="connsiteX952" fmla="*/ 4641640 w 5955078"/>
              <a:gd name="connsiteY952" fmla="*/ 1922524 h 5355086"/>
              <a:gd name="connsiteX953" fmla="*/ 4679141 w 5955078"/>
              <a:gd name="connsiteY953" fmla="*/ 1912475 h 5355086"/>
              <a:gd name="connsiteX954" fmla="*/ 4688161 w 5955078"/>
              <a:gd name="connsiteY954" fmla="*/ 1926136 h 5355086"/>
              <a:gd name="connsiteX955" fmla="*/ 4591286 w 5955078"/>
              <a:gd name="connsiteY955" fmla="*/ 1989608 h 5355086"/>
              <a:gd name="connsiteX956" fmla="*/ 4610216 w 5955078"/>
              <a:gd name="connsiteY956" fmla="*/ 1995253 h 5355086"/>
              <a:gd name="connsiteX957" fmla="*/ 4625641 w 5955078"/>
              <a:gd name="connsiteY957" fmla="*/ 1997819 h 5355086"/>
              <a:gd name="connsiteX958" fmla="*/ 4642562 w 5955078"/>
              <a:gd name="connsiteY958" fmla="*/ 1995965 h 5355086"/>
              <a:gd name="connsiteX959" fmla="*/ 4656892 w 5955078"/>
              <a:gd name="connsiteY959" fmla="*/ 1989445 h 5355086"/>
              <a:gd name="connsiteX960" fmla="*/ 4673968 w 5955078"/>
              <a:gd name="connsiteY960" fmla="*/ 1978171 h 5355086"/>
              <a:gd name="connsiteX961" fmla="*/ 4693209 w 5955078"/>
              <a:gd name="connsiteY961" fmla="*/ 1964977 h 5355086"/>
              <a:gd name="connsiteX962" fmla="*/ 4749168 w 5955078"/>
              <a:gd name="connsiteY962" fmla="*/ 1913808 h 5355086"/>
              <a:gd name="connsiteX963" fmla="*/ 4750574 w 5955078"/>
              <a:gd name="connsiteY963" fmla="*/ 1904052 h 5355086"/>
              <a:gd name="connsiteX964" fmla="*/ 4748785 w 5955078"/>
              <a:gd name="connsiteY964" fmla="*/ 1872377 h 5355086"/>
              <a:gd name="connsiteX965" fmla="*/ 4748851 w 5955078"/>
              <a:gd name="connsiteY965" fmla="*/ 1857622 h 5355086"/>
              <a:gd name="connsiteX966" fmla="*/ 4752087 w 5955078"/>
              <a:gd name="connsiteY966" fmla="*/ 1844697 h 5355086"/>
              <a:gd name="connsiteX967" fmla="*/ 4752667 w 5955078"/>
              <a:gd name="connsiteY967" fmla="*/ 1841862 h 5355086"/>
              <a:gd name="connsiteX968" fmla="*/ 4757667 w 5955078"/>
              <a:gd name="connsiteY968" fmla="*/ 1840522 h 5355086"/>
              <a:gd name="connsiteX969" fmla="*/ 4769587 w 5955078"/>
              <a:gd name="connsiteY969" fmla="*/ 1840008 h 5355086"/>
              <a:gd name="connsiteX970" fmla="*/ 4783673 w 5955078"/>
              <a:gd name="connsiteY970" fmla="*/ 1837573 h 5355086"/>
              <a:gd name="connsiteX971" fmla="*/ 4789343 w 5955078"/>
              <a:gd name="connsiteY971" fmla="*/ 1838733 h 5355086"/>
              <a:gd name="connsiteX972" fmla="*/ 4789678 w 5955078"/>
              <a:gd name="connsiteY972" fmla="*/ 1839983 h 5355086"/>
              <a:gd name="connsiteX973" fmla="*/ 4798452 w 5955078"/>
              <a:gd name="connsiteY973" fmla="*/ 1857729 h 5355086"/>
              <a:gd name="connsiteX974" fmla="*/ 4802806 w 5955078"/>
              <a:gd name="connsiteY974" fmla="*/ 1873979 h 5355086"/>
              <a:gd name="connsiteX975" fmla="*/ 4804325 w 5955078"/>
              <a:gd name="connsiteY975" fmla="*/ 1889650 h 5355086"/>
              <a:gd name="connsiteX976" fmla="*/ 4805421 w 5955078"/>
              <a:gd name="connsiteY976" fmla="*/ 1898735 h 5355086"/>
              <a:gd name="connsiteX977" fmla="*/ 4804595 w 5955078"/>
              <a:gd name="connsiteY977" fmla="*/ 1905655 h 5355086"/>
              <a:gd name="connsiteX978" fmla="*/ 4800354 w 5955078"/>
              <a:gd name="connsiteY978" fmla="*/ 1914831 h 5355086"/>
              <a:gd name="connsiteX979" fmla="*/ 4795779 w 5955078"/>
              <a:gd name="connsiteY979" fmla="*/ 1922755 h 5355086"/>
              <a:gd name="connsiteX980" fmla="*/ 4785043 w 5955078"/>
              <a:gd name="connsiteY980" fmla="*/ 1937691 h 5355086"/>
              <a:gd name="connsiteX981" fmla="*/ 4761070 w 5955078"/>
              <a:gd name="connsiteY981" fmla="*/ 1968230 h 5355086"/>
              <a:gd name="connsiteX982" fmla="*/ 4705471 w 5955078"/>
              <a:gd name="connsiteY982" fmla="*/ 2040739 h 5355086"/>
              <a:gd name="connsiteX983" fmla="*/ 4733576 w 5955078"/>
              <a:gd name="connsiteY983" fmla="*/ 2050625 h 5355086"/>
              <a:gd name="connsiteX984" fmla="*/ 4761927 w 5955078"/>
              <a:gd name="connsiteY984" fmla="*/ 2056428 h 5355086"/>
              <a:gd name="connsiteX985" fmla="*/ 4787687 w 5955078"/>
              <a:gd name="connsiteY985" fmla="*/ 2057563 h 5355086"/>
              <a:gd name="connsiteX986" fmla="*/ 4813113 w 5955078"/>
              <a:gd name="connsiteY986" fmla="*/ 2057449 h 5355086"/>
              <a:gd name="connsiteX987" fmla="*/ 4837533 w 5955078"/>
              <a:gd name="connsiteY987" fmla="*/ 2053585 h 5355086"/>
              <a:gd name="connsiteX988" fmla="*/ 4863785 w 5955078"/>
              <a:gd name="connsiteY988" fmla="*/ 2046551 h 5355086"/>
              <a:gd name="connsiteX989" fmla="*/ 4886865 w 5955078"/>
              <a:gd name="connsiteY989" fmla="*/ 2037688 h 5355086"/>
              <a:gd name="connsiteX990" fmla="*/ 4909611 w 5955078"/>
              <a:gd name="connsiteY990" fmla="*/ 2027572 h 5355086"/>
              <a:gd name="connsiteX991" fmla="*/ 5332945 w 5955078"/>
              <a:gd name="connsiteY991" fmla="*/ 1832414 h 5355086"/>
              <a:gd name="connsiteX992" fmla="*/ 5755029 w 5955078"/>
              <a:gd name="connsiteY992" fmla="*/ 1637589 h 5355086"/>
              <a:gd name="connsiteX993" fmla="*/ 5771860 w 5955078"/>
              <a:gd name="connsiteY993" fmla="*/ 1630400 h 5355086"/>
              <a:gd name="connsiteX994" fmla="*/ 5791525 w 5955078"/>
              <a:gd name="connsiteY994" fmla="*/ 1623791 h 5355086"/>
              <a:gd name="connsiteX995" fmla="*/ 5831527 w 5955078"/>
              <a:gd name="connsiteY995" fmla="*/ 1613072 h 5355086"/>
              <a:gd name="connsiteX996" fmla="*/ 5870612 w 5955078"/>
              <a:gd name="connsiteY996" fmla="*/ 1603939 h 5355086"/>
              <a:gd name="connsiteX997" fmla="*/ 5910614 w 5955078"/>
              <a:gd name="connsiteY997" fmla="*/ 1593221 h 5355086"/>
              <a:gd name="connsiteX998" fmla="*/ 5918384 w 5955078"/>
              <a:gd name="connsiteY998" fmla="*/ 1607216 h 5355086"/>
              <a:gd name="connsiteX999" fmla="*/ 5892402 w 5955078"/>
              <a:gd name="connsiteY999" fmla="*/ 1630256 h 5355086"/>
              <a:gd name="connsiteX1000" fmla="*/ 5878497 w 5955078"/>
              <a:gd name="connsiteY1000" fmla="*/ 1643361 h 5355086"/>
              <a:gd name="connsiteX1001" fmla="*/ 5863920 w 5955078"/>
              <a:gd name="connsiteY1001" fmla="*/ 1653965 h 5355086"/>
              <a:gd name="connsiteX1002" fmla="*/ 5385280 w 5955078"/>
              <a:gd name="connsiteY1002" fmla="*/ 1957728 h 5355086"/>
              <a:gd name="connsiteX1003" fmla="*/ 5361039 w 5955078"/>
              <a:gd name="connsiteY1003" fmla="*/ 1972263 h 5355086"/>
              <a:gd name="connsiteX1004" fmla="*/ 5351463 w 5955078"/>
              <a:gd name="connsiteY1004" fmla="*/ 1981527 h 5355086"/>
              <a:gd name="connsiteX1005" fmla="*/ 5341307 w 5955078"/>
              <a:gd name="connsiteY1005" fmla="*/ 1993627 h 5355086"/>
              <a:gd name="connsiteX1006" fmla="*/ 5319500 w 5955078"/>
              <a:gd name="connsiteY1006" fmla="*/ 2022246 h 5355086"/>
              <a:gd name="connsiteX1007" fmla="*/ 5296779 w 5955078"/>
              <a:gd name="connsiteY1007" fmla="*/ 2052451 h 5355086"/>
              <a:gd name="connsiteX1008" fmla="*/ 5270217 w 5955078"/>
              <a:gd name="connsiteY1008" fmla="*/ 2078325 h 5355086"/>
              <a:gd name="connsiteX1009" fmla="*/ 5242070 w 5955078"/>
              <a:gd name="connsiteY1009" fmla="*/ 2103285 h 5355086"/>
              <a:gd name="connsiteX1010" fmla="*/ 5212918 w 5955078"/>
              <a:gd name="connsiteY1010" fmla="*/ 2124494 h 5355086"/>
              <a:gd name="connsiteX1011" fmla="*/ 5185351 w 5955078"/>
              <a:gd name="connsiteY1011" fmla="*/ 2146618 h 5355086"/>
              <a:gd name="connsiteX1012" fmla="*/ 5153029 w 5955078"/>
              <a:gd name="connsiteY1012" fmla="*/ 2165997 h 5355086"/>
              <a:gd name="connsiteX1013" fmla="*/ 5119458 w 5955078"/>
              <a:gd name="connsiteY1013" fmla="*/ 2185711 h 5355086"/>
              <a:gd name="connsiteX1014" fmla="*/ 5105462 w 5955078"/>
              <a:gd name="connsiteY1014" fmla="*/ 2193481 h 5355086"/>
              <a:gd name="connsiteX1015" fmla="*/ 5090887 w 5955078"/>
              <a:gd name="connsiteY1015" fmla="*/ 2204085 h 5355086"/>
              <a:gd name="connsiteX1016" fmla="*/ 5076646 w 5955078"/>
              <a:gd name="connsiteY1016" fmla="*/ 2215939 h 5355086"/>
              <a:gd name="connsiteX1017" fmla="*/ 5065241 w 5955078"/>
              <a:gd name="connsiteY1017" fmla="*/ 2228374 h 5355086"/>
              <a:gd name="connsiteX1018" fmla="*/ 5054169 w 5955078"/>
              <a:gd name="connsiteY1018" fmla="*/ 2242059 h 5355086"/>
              <a:gd name="connsiteX1019" fmla="*/ 5044683 w 5955078"/>
              <a:gd name="connsiteY1019" fmla="*/ 2256659 h 5355086"/>
              <a:gd name="connsiteX1020" fmla="*/ 5036202 w 5955078"/>
              <a:gd name="connsiteY1020" fmla="*/ 2275009 h 5355086"/>
              <a:gd name="connsiteX1021" fmla="*/ 5033391 w 5955078"/>
              <a:gd name="connsiteY1021" fmla="*/ 2294519 h 5355086"/>
              <a:gd name="connsiteX1022" fmla="*/ 5028815 w 5955078"/>
              <a:gd name="connsiteY1022" fmla="*/ 2302445 h 5355086"/>
              <a:gd name="connsiteX1023" fmla="*/ 5024575 w 5955078"/>
              <a:gd name="connsiteY1023" fmla="*/ 2311619 h 5355086"/>
              <a:gd name="connsiteX1024" fmla="*/ 5012924 w 5955078"/>
              <a:gd name="connsiteY1024" fmla="*/ 2328139 h 5355086"/>
              <a:gd name="connsiteX1025" fmla="*/ 4994688 w 5955078"/>
              <a:gd name="connsiteY1025" fmla="*/ 2345083 h 5355086"/>
              <a:gd name="connsiteX1026" fmla="*/ 4977792 w 5955078"/>
              <a:gd name="connsiteY1026" fmla="*/ 2367029 h 5355086"/>
              <a:gd name="connsiteX1027" fmla="*/ 5090295 w 5955078"/>
              <a:gd name="connsiteY1027" fmla="*/ 2336883 h 5355086"/>
              <a:gd name="connsiteX1028" fmla="*/ 5092975 w 5955078"/>
              <a:gd name="connsiteY1028" fmla="*/ 2346883 h 5355086"/>
              <a:gd name="connsiteX1029" fmla="*/ 4811715 w 5955078"/>
              <a:gd name="connsiteY1029" fmla="*/ 2422247 h 5355086"/>
              <a:gd name="connsiteX1030" fmla="*/ 4807565 w 5955078"/>
              <a:gd name="connsiteY1030" fmla="*/ 2436757 h 5355086"/>
              <a:gd name="connsiteX1031" fmla="*/ 4834599 w 5955078"/>
              <a:gd name="connsiteY1031" fmla="*/ 2457648 h 5355086"/>
              <a:gd name="connsiteX1032" fmla="*/ 4849534 w 5955078"/>
              <a:gd name="connsiteY1032" fmla="*/ 2468385 h 5355086"/>
              <a:gd name="connsiteX1033" fmla="*/ 4856789 w 5955078"/>
              <a:gd name="connsiteY1033" fmla="*/ 2470460 h 5355086"/>
              <a:gd name="connsiteX1034" fmla="*/ 4864044 w 5955078"/>
              <a:gd name="connsiteY1034" fmla="*/ 2472535 h 5355086"/>
              <a:gd name="connsiteX1035" fmla="*/ 4910899 w 5955078"/>
              <a:gd name="connsiteY1035" fmla="*/ 2477398 h 5355086"/>
              <a:gd name="connsiteX1036" fmla="*/ 4955255 w 5955078"/>
              <a:gd name="connsiteY1036" fmla="*/ 2482930 h 5355086"/>
              <a:gd name="connsiteX1037" fmla="*/ 5000191 w 5955078"/>
              <a:gd name="connsiteY1037" fmla="*/ 2485627 h 5355086"/>
              <a:gd name="connsiteX1038" fmla="*/ 5046377 w 5955078"/>
              <a:gd name="connsiteY1038" fmla="*/ 2487990 h 5355086"/>
              <a:gd name="connsiteX1039" fmla="*/ 5094148 w 5955078"/>
              <a:gd name="connsiteY1039" fmla="*/ 2491267 h 5355086"/>
              <a:gd name="connsiteX1040" fmla="*/ 5114909 w 5955078"/>
              <a:gd name="connsiteY1040" fmla="*/ 2493743 h 5355086"/>
              <a:gd name="connsiteX1041" fmla="*/ 5134419 w 5955078"/>
              <a:gd name="connsiteY1041" fmla="*/ 2496554 h 5355086"/>
              <a:gd name="connsiteX1042" fmla="*/ 5155849 w 5955078"/>
              <a:gd name="connsiteY1042" fmla="*/ 2501530 h 5355086"/>
              <a:gd name="connsiteX1043" fmla="*/ 5172280 w 5955078"/>
              <a:gd name="connsiteY1043" fmla="*/ 2507846 h 5355086"/>
              <a:gd name="connsiteX1044" fmla="*/ 5188709 w 5955078"/>
              <a:gd name="connsiteY1044" fmla="*/ 2514162 h 5355086"/>
              <a:gd name="connsiteX1045" fmla="*/ 5202059 w 5955078"/>
              <a:gd name="connsiteY1045" fmla="*/ 2523983 h 5355086"/>
              <a:gd name="connsiteX1046" fmla="*/ 5215744 w 5955078"/>
              <a:gd name="connsiteY1046" fmla="*/ 2535053 h 5355086"/>
              <a:gd name="connsiteX1047" fmla="*/ 5229429 w 5955078"/>
              <a:gd name="connsiteY1047" fmla="*/ 2546124 h 5355086"/>
              <a:gd name="connsiteX1048" fmla="*/ 5240034 w 5955078"/>
              <a:gd name="connsiteY1048" fmla="*/ 2560700 h 5355086"/>
              <a:gd name="connsiteX1049" fmla="*/ 5251307 w 5955078"/>
              <a:gd name="connsiteY1049" fmla="*/ 2577776 h 5355086"/>
              <a:gd name="connsiteX1050" fmla="*/ 5259747 w 5955078"/>
              <a:gd name="connsiteY1050" fmla="*/ 2594272 h 5355086"/>
              <a:gd name="connsiteX1051" fmla="*/ 5267606 w 5955078"/>
              <a:gd name="connsiteY1051" fmla="*/ 2613603 h 5355086"/>
              <a:gd name="connsiteX1052" fmla="*/ 5274885 w 5955078"/>
              <a:gd name="connsiteY1052" fmla="*/ 2635769 h 5355086"/>
              <a:gd name="connsiteX1053" fmla="*/ 5281249 w 5955078"/>
              <a:gd name="connsiteY1053" fmla="*/ 2659519 h 5355086"/>
              <a:gd name="connsiteX1054" fmla="*/ 5288104 w 5955078"/>
              <a:gd name="connsiteY1054" fmla="*/ 2675100 h 5355086"/>
              <a:gd name="connsiteX1055" fmla="*/ 5293708 w 5955078"/>
              <a:gd name="connsiteY1055" fmla="*/ 2691016 h 5355086"/>
              <a:gd name="connsiteX1056" fmla="*/ 5301723 w 5955078"/>
              <a:gd name="connsiteY1056" fmla="*/ 2700927 h 5355086"/>
              <a:gd name="connsiteX1057" fmla="*/ 5309402 w 5955078"/>
              <a:gd name="connsiteY1057" fmla="*/ 2709587 h 5355086"/>
              <a:gd name="connsiteX1058" fmla="*/ 5318333 w 5955078"/>
              <a:gd name="connsiteY1058" fmla="*/ 2717913 h 5355086"/>
              <a:gd name="connsiteX1059" fmla="*/ 5331013 w 5955078"/>
              <a:gd name="connsiteY1059" fmla="*/ 2725233 h 5355086"/>
              <a:gd name="connsiteX1060" fmla="*/ 5354787 w 5955078"/>
              <a:gd name="connsiteY1060" fmla="*/ 2738960 h 5355086"/>
              <a:gd name="connsiteX1061" fmla="*/ 5419437 w 5955078"/>
              <a:gd name="connsiteY1061" fmla="*/ 2775228 h 5355086"/>
              <a:gd name="connsiteX1062" fmla="*/ 5452722 w 5955078"/>
              <a:gd name="connsiteY1062" fmla="*/ 2794446 h 5355086"/>
              <a:gd name="connsiteX1063" fmla="*/ 5483842 w 5955078"/>
              <a:gd name="connsiteY1063" fmla="*/ 2815583 h 5355086"/>
              <a:gd name="connsiteX1064" fmla="*/ 5352736 w 5955078"/>
              <a:gd name="connsiteY1064" fmla="*/ 2766305 h 5355086"/>
              <a:gd name="connsiteX1065" fmla="*/ 5350326 w 5955078"/>
              <a:gd name="connsiteY1065" fmla="*/ 2772310 h 5355086"/>
              <a:gd name="connsiteX1066" fmla="*/ 5430268 w 5955078"/>
              <a:gd name="connsiteY1066" fmla="*/ 2840656 h 5355086"/>
              <a:gd name="connsiteX1067" fmla="*/ 5470408 w 5955078"/>
              <a:gd name="connsiteY1067" fmla="*/ 2875453 h 5355086"/>
              <a:gd name="connsiteX1068" fmla="*/ 5511128 w 5955078"/>
              <a:gd name="connsiteY1068" fmla="*/ 2907416 h 5355086"/>
              <a:gd name="connsiteX1069" fmla="*/ 5530573 w 5955078"/>
              <a:gd name="connsiteY1069" fmla="*/ 2924982 h 5355086"/>
              <a:gd name="connsiteX1070" fmla="*/ 5537002 w 5955078"/>
              <a:gd name="connsiteY1070" fmla="*/ 2933977 h 5355086"/>
              <a:gd name="connsiteX1071" fmla="*/ 5541847 w 5955078"/>
              <a:gd name="connsiteY1071" fmla="*/ 2942058 h 5355086"/>
              <a:gd name="connsiteX1072" fmla="*/ 5544526 w 5955078"/>
              <a:gd name="connsiteY1072" fmla="*/ 2952059 h 5355086"/>
              <a:gd name="connsiteX1073" fmla="*/ 5542785 w 5955078"/>
              <a:gd name="connsiteY1073" fmla="*/ 2960564 h 5355086"/>
              <a:gd name="connsiteX1074" fmla="*/ 5535465 w 5955078"/>
              <a:gd name="connsiteY1074" fmla="*/ 2973244 h 5355086"/>
              <a:gd name="connsiteX1075" fmla="*/ 5525645 w 5955078"/>
              <a:gd name="connsiteY1075" fmla="*/ 2986593 h 5355086"/>
              <a:gd name="connsiteX1076" fmla="*/ 5516739 w 5955078"/>
              <a:gd name="connsiteY1076" fmla="*/ 2998358 h 5355086"/>
              <a:gd name="connsiteX1077" fmla="*/ 5513167 w 5955078"/>
              <a:gd name="connsiteY1077" fmla="*/ 3010033 h 5355086"/>
              <a:gd name="connsiteX1078" fmla="*/ 5510847 w 5955078"/>
              <a:gd name="connsiteY1078" fmla="*/ 3021373 h 5355086"/>
              <a:gd name="connsiteX1079" fmla="*/ 5512612 w 5955078"/>
              <a:gd name="connsiteY1079" fmla="*/ 3032959 h 5355086"/>
              <a:gd name="connsiteX1080" fmla="*/ 5515961 w 5955078"/>
              <a:gd name="connsiteY1080" fmla="*/ 3045459 h 5355086"/>
              <a:gd name="connsiteX1081" fmla="*/ 5522391 w 5955078"/>
              <a:gd name="connsiteY1081" fmla="*/ 3054455 h 5355086"/>
              <a:gd name="connsiteX1082" fmla="*/ 5529156 w 5955078"/>
              <a:gd name="connsiteY1082" fmla="*/ 3064700 h 5355086"/>
              <a:gd name="connsiteX1083" fmla="*/ 5538086 w 5955078"/>
              <a:gd name="connsiteY1083" fmla="*/ 3073026 h 5355086"/>
              <a:gd name="connsiteX1084" fmla="*/ 5578471 w 5955078"/>
              <a:gd name="connsiteY1084" fmla="*/ 3103739 h 5355086"/>
              <a:gd name="connsiteX1085" fmla="*/ 5618185 w 5955078"/>
              <a:gd name="connsiteY1085" fmla="*/ 3131951 h 5355086"/>
              <a:gd name="connsiteX1086" fmla="*/ 5699443 w 5955078"/>
              <a:gd name="connsiteY1086" fmla="*/ 3185206 h 5355086"/>
              <a:gd name="connsiteX1087" fmla="*/ 5720384 w 5955078"/>
              <a:gd name="connsiteY1087" fmla="*/ 3198352 h 5355086"/>
              <a:gd name="connsiteX1088" fmla="*/ 5730229 w 5955078"/>
              <a:gd name="connsiteY1088" fmla="*/ 3205093 h 5355086"/>
              <a:gd name="connsiteX1089" fmla="*/ 5736659 w 5955078"/>
              <a:gd name="connsiteY1089" fmla="*/ 3214089 h 5355086"/>
              <a:gd name="connsiteX1090" fmla="*/ 5743088 w 5955078"/>
              <a:gd name="connsiteY1090" fmla="*/ 3223084 h 5355086"/>
              <a:gd name="connsiteX1091" fmla="*/ 5745768 w 5955078"/>
              <a:gd name="connsiteY1091" fmla="*/ 3233085 h 5355086"/>
              <a:gd name="connsiteX1092" fmla="*/ 5745033 w 5955078"/>
              <a:gd name="connsiteY1092" fmla="*/ 3245339 h 5355086"/>
              <a:gd name="connsiteX1093" fmla="*/ 5740881 w 5955078"/>
              <a:gd name="connsiteY1093" fmla="*/ 3259850 h 5355086"/>
              <a:gd name="connsiteX1094" fmla="*/ 5731820 w 5955078"/>
              <a:gd name="connsiteY1094" fmla="*/ 3281035 h 5355086"/>
              <a:gd name="connsiteX1095" fmla="*/ 5727244 w 5955078"/>
              <a:gd name="connsiteY1095" fmla="*/ 3288960 h 5355086"/>
              <a:gd name="connsiteX1096" fmla="*/ 5719499 w 5955078"/>
              <a:gd name="connsiteY1096" fmla="*/ 3295054 h 5355086"/>
              <a:gd name="connsiteX1097" fmla="*/ 5712669 w 5955078"/>
              <a:gd name="connsiteY1097" fmla="*/ 3299564 h 5355086"/>
              <a:gd name="connsiteX1098" fmla="*/ 5701999 w 5955078"/>
              <a:gd name="connsiteY1098" fmla="*/ 3299744 h 5355086"/>
              <a:gd name="connsiteX1099" fmla="*/ 5691663 w 5955078"/>
              <a:gd name="connsiteY1099" fmla="*/ 3301173 h 5355086"/>
              <a:gd name="connsiteX1100" fmla="*/ 5677488 w 5955078"/>
              <a:gd name="connsiteY1100" fmla="*/ 3298272 h 5355086"/>
              <a:gd name="connsiteX1101" fmla="*/ 5652552 w 5955078"/>
              <a:gd name="connsiteY1101" fmla="*/ 3290217 h 5355086"/>
              <a:gd name="connsiteX1102" fmla="*/ 5638713 w 5955078"/>
              <a:gd name="connsiteY1102" fmla="*/ 3288566 h 5355086"/>
              <a:gd name="connsiteX1103" fmla="*/ 5627708 w 5955078"/>
              <a:gd name="connsiteY1103" fmla="*/ 3287495 h 5355086"/>
              <a:gd name="connsiteX1104" fmla="*/ 5616122 w 5955078"/>
              <a:gd name="connsiteY1104" fmla="*/ 3289260 h 5355086"/>
              <a:gd name="connsiteX1105" fmla="*/ 5603621 w 5955078"/>
              <a:gd name="connsiteY1105" fmla="*/ 3292609 h 5355086"/>
              <a:gd name="connsiteX1106" fmla="*/ 5591210 w 5955078"/>
              <a:gd name="connsiteY1106" fmla="*/ 3301294 h 5355086"/>
              <a:gd name="connsiteX1107" fmla="*/ 5581055 w 5955078"/>
              <a:gd name="connsiteY1107" fmla="*/ 3313393 h 5355086"/>
              <a:gd name="connsiteX1108" fmla="*/ 5575140 w 5955078"/>
              <a:gd name="connsiteY1108" fmla="*/ 3316318 h 5355086"/>
              <a:gd name="connsiteX1109" fmla="*/ 5568554 w 5955078"/>
              <a:gd name="connsiteY1109" fmla="*/ 3316743 h 5355086"/>
              <a:gd name="connsiteX1110" fmla="*/ 5550049 w 5955078"/>
              <a:gd name="connsiteY1110" fmla="*/ 3317682 h 5355086"/>
              <a:gd name="connsiteX1111" fmla="*/ 5499867 w 5955078"/>
              <a:gd name="connsiteY1111" fmla="*/ 3320410 h 5355086"/>
              <a:gd name="connsiteX1112" fmla="*/ 5473527 w 5955078"/>
              <a:gd name="connsiteY1112" fmla="*/ 3322109 h 5355086"/>
              <a:gd name="connsiteX1113" fmla="*/ 5447521 w 5955078"/>
              <a:gd name="connsiteY1113" fmla="*/ 3325057 h 5355086"/>
              <a:gd name="connsiteX1114" fmla="*/ 5415936 w 5955078"/>
              <a:gd name="connsiteY1114" fmla="*/ 3332181 h 5355086"/>
              <a:gd name="connsiteX1115" fmla="*/ 5392184 w 5955078"/>
              <a:gd name="connsiteY1115" fmla="*/ 3338546 h 5355086"/>
              <a:gd name="connsiteX1116" fmla="*/ 5373188 w 5955078"/>
              <a:gd name="connsiteY1116" fmla="*/ 3347654 h 5355086"/>
              <a:gd name="connsiteX1117" fmla="*/ 5357698 w 5955078"/>
              <a:gd name="connsiteY1117" fmla="*/ 3359844 h 5355086"/>
              <a:gd name="connsiteX1118" fmla="*/ 5347297 w 5955078"/>
              <a:gd name="connsiteY1118" fmla="*/ 3376029 h 5355086"/>
              <a:gd name="connsiteX1119" fmla="*/ 5339151 w 5955078"/>
              <a:gd name="connsiteY1119" fmla="*/ 3395629 h 5355086"/>
              <a:gd name="connsiteX1120" fmla="*/ 5332344 w 5955078"/>
              <a:gd name="connsiteY1120" fmla="*/ 3420229 h 5355086"/>
              <a:gd name="connsiteX1121" fmla="*/ 5328128 w 5955078"/>
              <a:gd name="connsiteY1121" fmla="*/ 3449495 h 5355086"/>
              <a:gd name="connsiteX1122" fmla="*/ 5325742 w 5955078"/>
              <a:gd name="connsiteY1122" fmla="*/ 3475590 h 5355086"/>
              <a:gd name="connsiteX1123" fmla="*/ 5324271 w 5955078"/>
              <a:gd name="connsiteY1123" fmla="*/ 3500101 h 5355086"/>
              <a:gd name="connsiteX1124" fmla="*/ 5324049 w 5955078"/>
              <a:gd name="connsiteY1124" fmla="*/ 3524276 h 5355086"/>
              <a:gd name="connsiteX1125" fmla="*/ 5329163 w 5955078"/>
              <a:gd name="connsiteY1125" fmla="*/ 3548362 h 5355086"/>
              <a:gd name="connsiteX1126" fmla="*/ 5334858 w 5955078"/>
              <a:gd name="connsiteY1126" fmla="*/ 3569613 h 5355086"/>
              <a:gd name="connsiteX1127" fmla="*/ 5346557 w 5955078"/>
              <a:gd name="connsiteY1127" fmla="*/ 3593274 h 5355086"/>
              <a:gd name="connsiteX1128" fmla="*/ 5362921 w 5955078"/>
              <a:gd name="connsiteY1128" fmla="*/ 3614345 h 5355086"/>
              <a:gd name="connsiteX1129" fmla="*/ 5384286 w 5955078"/>
              <a:gd name="connsiteY1129" fmla="*/ 3634077 h 5355086"/>
              <a:gd name="connsiteX1130" fmla="*/ 5395135 w 5955078"/>
              <a:gd name="connsiteY1130" fmla="*/ 3644568 h 5355086"/>
              <a:gd name="connsiteX1131" fmla="*/ 5405070 w 5955078"/>
              <a:gd name="connsiteY1131" fmla="*/ 3656643 h 5355086"/>
              <a:gd name="connsiteX1132" fmla="*/ 5415004 w 5955078"/>
              <a:gd name="connsiteY1132" fmla="*/ 3668719 h 5355086"/>
              <a:gd name="connsiteX1133" fmla="*/ 5419939 w 5955078"/>
              <a:gd name="connsiteY1133" fmla="*/ 3682134 h 5355086"/>
              <a:gd name="connsiteX1134" fmla="*/ 5424293 w 5955078"/>
              <a:gd name="connsiteY1134" fmla="*/ 3698386 h 5355086"/>
              <a:gd name="connsiteX1135" fmla="*/ 5427977 w 5955078"/>
              <a:gd name="connsiteY1135" fmla="*/ 3712136 h 5355086"/>
              <a:gd name="connsiteX1136" fmla="*/ 5431082 w 5955078"/>
              <a:gd name="connsiteY1136" fmla="*/ 3728721 h 5355086"/>
              <a:gd name="connsiteX1137" fmla="*/ 5429766 w 5955078"/>
              <a:gd name="connsiteY1137" fmla="*/ 3743811 h 5355086"/>
              <a:gd name="connsiteX1138" fmla="*/ 5430035 w 5955078"/>
              <a:gd name="connsiteY1138" fmla="*/ 3759817 h 5355086"/>
              <a:gd name="connsiteX1139" fmla="*/ 5427470 w 5955078"/>
              <a:gd name="connsiteY1139" fmla="*/ 3775242 h 5355086"/>
              <a:gd name="connsiteX1140" fmla="*/ 5423654 w 5955078"/>
              <a:gd name="connsiteY1140" fmla="*/ 3791002 h 5355086"/>
              <a:gd name="connsiteX1141" fmla="*/ 5419503 w 5955078"/>
              <a:gd name="connsiteY1141" fmla="*/ 3805512 h 5355086"/>
              <a:gd name="connsiteX1142" fmla="*/ 5412182 w 5955078"/>
              <a:gd name="connsiteY1142" fmla="*/ 3818192 h 5355086"/>
              <a:gd name="connsiteX1143" fmla="*/ 5404862 w 5955078"/>
              <a:gd name="connsiteY1143" fmla="*/ 3830872 h 5355086"/>
              <a:gd name="connsiteX1144" fmla="*/ 5395041 w 5955078"/>
              <a:gd name="connsiteY1144" fmla="*/ 3844222 h 5355086"/>
              <a:gd name="connsiteX1145" fmla="*/ 5383880 w 5955078"/>
              <a:gd name="connsiteY1145" fmla="*/ 3852572 h 5355086"/>
              <a:gd name="connsiteX1146" fmla="*/ 5374305 w 5955078"/>
              <a:gd name="connsiteY1146" fmla="*/ 3861836 h 5355086"/>
              <a:gd name="connsiteX1147" fmla="*/ 5360979 w 5955078"/>
              <a:gd name="connsiteY1147" fmla="*/ 3872106 h 5355086"/>
              <a:gd name="connsiteX1148" fmla="*/ 5346649 w 5955078"/>
              <a:gd name="connsiteY1148" fmla="*/ 3878625 h 5355086"/>
              <a:gd name="connsiteX1149" fmla="*/ 5331648 w 5955078"/>
              <a:gd name="connsiteY1149" fmla="*/ 3882645 h 5355086"/>
              <a:gd name="connsiteX1150" fmla="*/ 5316647 w 5955078"/>
              <a:gd name="connsiteY1150" fmla="*/ 3886664 h 5355086"/>
              <a:gd name="connsiteX1151" fmla="*/ 5300977 w 5955078"/>
              <a:gd name="connsiteY1151" fmla="*/ 3888183 h 5355086"/>
              <a:gd name="connsiteX1152" fmla="*/ 5284972 w 5955078"/>
              <a:gd name="connsiteY1152" fmla="*/ 3888453 h 5355086"/>
              <a:gd name="connsiteX1153" fmla="*/ 5268966 w 5955078"/>
              <a:gd name="connsiteY1153" fmla="*/ 3888722 h 5355086"/>
              <a:gd name="connsiteX1154" fmla="*/ 5252291 w 5955078"/>
              <a:gd name="connsiteY1154" fmla="*/ 3886492 h 5355086"/>
              <a:gd name="connsiteX1155" fmla="*/ 5234946 w 5955078"/>
              <a:gd name="connsiteY1155" fmla="*/ 3881760 h 5355086"/>
              <a:gd name="connsiteX1156" fmla="*/ 5219185 w 5955078"/>
              <a:gd name="connsiteY1156" fmla="*/ 3877944 h 5355086"/>
              <a:gd name="connsiteX1157" fmla="*/ 5204005 w 5955078"/>
              <a:gd name="connsiteY1157" fmla="*/ 3871294 h 5355086"/>
              <a:gd name="connsiteX1158" fmla="*/ 5189406 w 5955078"/>
              <a:gd name="connsiteY1158" fmla="*/ 3861807 h 5355086"/>
              <a:gd name="connsiteX1159" fmla="*/ 5176391 w 5955078"/>
              <a:gd name="connsiteY1159" fmla="*/ 3853237 h 5355086"/>
              <a:gd name="connsiteX1160" fmla="*/ 5163041 w 5955078"/>
              <a:gd name="connsiteY1160" fmla="*/ 3843417 h 5355086"/>
              <a:gd name="connsiteX1161" fmla="*/ 5150606 w 5955078"/>
              <a:gd name="connsiteY1161" fmla="*/ 3832010 h 5355086"/>
              <a:gd name="connsiteX1162" fmla="*/ 5131652 w 5955078"/>
              <a:gd name="connsiteY1162" fmla="*/ 3806274 h 5355086"/>
              <a:gd name="connsiteX1163" fmla="*/ 5116537 w 5955078"/>
              <a:gd name="connsiteY1163" fmla="*/ 3784868 h 5355086"/>
              <a:gd name="connsiteX1164" fmla="*/ 5112273 w 5955078"/>
              <a:gd name="connsiteY1164" fmla="*/ 3773952 h 5355086"/>
              <a:gd name="connsiteX1165" fmla="*/ 5109594 w 5955078"/>
              <a:gd name="connsiteY1165" fmla="*/ 3763952 h 5355086"/>
              <a:gd name="connsiteX1166" fmla="*/ 5107494 w 5955078"/>
              <a:gd name="connsiteY1166" fmla="*/ 3751117 h 5355086"/>
              <a:gd name="connsiteX1167" fmla="*/ 5106644 w 5955078"/>
              <a:gd name="connsiteY1167" fmla="*/ 3737946 h 5355086"/>
              <a:gd name="connsiteX1168" fmla="*/ 5107715 w 5955078"/>
              <a:gd name="connsiteY1168" fmla="*/ 3726941 h 5355086"/>
              <a:gd name="connsiteX1169" fmla="*/ 5110951 w 5955078"/>
              <a:gd name="connsiteY1169" fmla="*/ 3714016 h 5355086"/>
              <a:gd name="connsiteX1170" fmla="*/ 5120838 w 5955078"/>
              <a:gd name="connsiteY1170" fmla="*/ 3685911 h 5355086"/>
              <a:gd name="connsiteX1171" fmla="*/ 5134140 w 5955078"/>
              <a:gd name="connsiteY1171" fmla="*/ 3655550 h 5355086"/>
              <a:gd name="connsiteX1172" fmla="*/ 5154272 w 5955078"/>
              <a:gd name="connsiteY1172" fmla="*/ 3620681 h 5355086"/>
              <a:gd name="connsiteX1173" fmla="*/ 5068975 w 5955078"/>
              <a:gd name="connsiteY1173" fmla="*/ 3607361 h 5355086"/>
              <a:gd name="connsiteX1174" fmla="*/ 5098013 w 5955078"/>
              <a:gd name="connsiteY1174" fmla="*/ 3560726 h 5355086"/>
              <a:gd name="connsiteX1175" fmla="*/ 5072988 w 5955078"/>
              <a:gd name="connsiteY1175" fmla="*/ 3547335 h 5355086"/>
              <a:gd name="connsiteX1176" fmla="*/ 5057808 w 5955078"/>
              <a:gd name="connsiteY1176" fmla="*/ 3540684 h 5355086"/>
              <a:gd name="connsiteX1177" fmla="*/ 5046468 w 5955078"/>
              <a:gd name="connsiteY1177" fmla="*/ 3538363 h 5355086"/>
              <a:gd name="connsiteX1178" fmla="*/ 5026288 w 5955078"/>
              <a:gd name="connsiteY1178" fmla="*/ 3533052 h 5355086"/>
              <a:gd name="connsiteX1179" fmla="*/ 5004187 w 5955078"/>
              <a:gd name="connsiteY1179" fmla="*/ 3525576 h 5355086"/>
              <a:gd name="connsiteX1180" fmla="*/ 4987087 w 5955078"/>
              <a:gd name="connsiteY1180" fmla="*/ 3516760 h 5355086"/>
              <a:gd name="connsiteX1181" fmla="*/ 4969652 w 5955078"/>
              <a:gd name="connsiteY1181" fmla="*/ 3506694 h 5355086"/>
              <a:gd name="connsiteX1182" fmla="*/ 4953467 w 5955078"/>
              <a:gd name="connsiteY1182" fmla="*/ 3496293 h 5355086"/>
              <a:gd name="connsiteX1183" fmla="*/ 4939782 w 5955078"/>
              <a:gd name="connsiteY1183" fmla="*/ 3485222 h 5355086"/>
              <a:gd name="connsiteX1184" fmla="*/ 4926098 w 5955078"/>
              <a:gd name="connsiteY1184" fmla="*/ 3474151 h 5355086"/>
              <a:gd name="connsiteX1185" fmla="*/ 4914243 w 5955078"/>
              <a:gd name="connsiteY1185" fmla="*/ 3459910 h 5355086"/>
              <a:gd name="connsiteX1186" fmla="*/ 4891449 w 5955078"/>
              <a:gd name="connsiteY1186" fmla="*/ 3429844 h 5355086"/>
              <a:gd name="connsiteX1187" fmla="*/ 4869235 w 5955078"/>
              <a:gd name="connsiteY1187" fmla="*/ 3396942 h 5355086"/>
              <a:gd name="connsiteX1188" fmla="*/ 4852022 w 5955078"/>
              <a:gd name="connsiteY1188" fmla="*/ 3362700 h 5355086"/>
              <a:gd name="connsiteX1189" fmla="*/ 4835387 w 5955078"/>
              <a:gd name="connsiteY1189" fmla="*/ 3325623 h 5355086"/>
              <a:gd name="connsiteX1190" fmla="*/ 4824449 w 5955078"/>
              <a:gd name="connsiteY1190" fmla="*/ 3309797 h 5355086"/>
              <a:gd name="connsiteX1191" fmla="*/ 4813264 w 5955078"/>
              <a:gd name="connsiteY1191" fmla="*/ 3298057 h 5355086"/>
              <a:gd name="connsiteX1192" fmla="*/ 4799579 w 5955078"/>
              <a:gd name="connsiteY1192" fmla="*/ 3286985 h 5355086"/>
              <a:gd name="connsiteX1193" fmla="*/ 4783729 w 5955078"/>
              <a:gd name="connsiteY1193" fmla="*/ 3277835 h 5355086"/>
              <a:gd name="connsiteX1194" fmla="*/ 4767968 w 5955078"/>
              <a:gd name="connsiteY1194" fmla="*/ 3274019 h 5355086"/>
              <a:gd name="connsiteX1195" fmla="*/ 4750378 w 5955078"/>
              <a:gd name="connsiteY1195" fmla="*/ 3273373 h 5355086"/>
              <a:gd name="connsiteX1196" fmla="*/ 4732543 w 5955078"/>
              <a:gd name="connsiteY1196" fmla="*/ 3276812 h 5355086"/>
              <a:gd name="connsiteX1197" fmla="*/ 4714797 w 5955078"/>
              <a:gd name="connsiteY1197" fmla="*/ 3285587 h 5355086"/>
              <a:gd name="connsiteX1198" fmla="*/ 4679975 w 5955078"/>
              <a:gd name="connsiteY1198" fmla="*/ 3305635 h 5355086"/>
              <a:gd name="connsiteX1199" fmla="*/ 4663234 w 5955078"/>
              <a:gd name="connsiteY1199" fmla="*/ 3318160 h 5355086"/>
              <a:gd name="connsiteX1200" fmla="*/ 4648078 w 5955078"/>
              <a:gd name="connsiteY1200" fmla="*/ 3331600 h 5355086"/>
              <a:gd name="connsiteX1201" fmla="*/ 4634507 w 5955078"/>
              <a:gd name="connsiteY1201" fmla="*/ 3345955 h 5355086"/>
              <a:gd name="connsiteX1202" fmla="*/ 4621941 w 5955078"/>
              <a:gd name="connsiteY1202" fmla="*/ 3364059 h 5355086"/>
              <a:gd name="connsiteX1203" fmla="*/ 4615045 w 5955078"/>
              <a:gd name="connsiteY1203" fmla="*/ 3383325 h 5355086"/>
              <a:gd name="connsiteX1204" fmla="*/ 4607904 w 5955078"/>
              <a:gd name="connsiteY1204" fmla="*/ 3406675 h 5355086"/>
              <a:gd name="connsiteX1205" fmla="*/ 4603418 w 5955078"/>
              <a:gd name="connsiteY1205" fmla="*/ 3419934 h 5355086"/>
              <a:gd name="connsiteX1206" fmla="*/ 4595517 w 5955078"/>
              <a:gd name="connsiteY1206" fmla="*/ 3435449 h 5355086"/>
              <a:gd name="connsiteX1207" fmla="*/ 4586276 w 5955078"/>
              <a:gd name="connsiteY1207" fmla="*/ 3445964 h 5355086"/>
              <a:gd name="connsiteX1208" fmla="*/ 4576120 w 5955078"/>
              <a:gd name="connsiteY1208" fmla="*/ 3458064 h 5355086"/>
              <a:gd name="connsiteX1209" fmla="*/ 4564045 w 5955078"/>
              <a:gd name="connsiteY1209" fmla="*/ 3467999 h 5355086"/>
              <a:gd name="connsiteX1210" fmla="*/ 4548799 w 5955078"/>
              <a:gd name="connsiteY1210" fmla="*/ 3476103 h 5355086"/>
              <a:gd name="connsiteX1211" fmla="*/ 4533553 w 5955078"/>
              <a:gd name="connsiteY1211" fmla="*/ 3484207 h 5355086"/>
              <a:gd name="connsiteX1212" fmla="*/ 4519223 w 5955078"/>
              <a:gd name="connsiteY1212" fmla="*/ 3490727 h 5355086"/>
              <a:gd name="connsiteX1213" fmla="*/ 4502972 w 5955078"/>
              <a:gd name="connsiteY1213" fmla="*/ 3495082 h 5355086"/>
              <a:gd name="connsiteX1214" fmla="*/ 4483552 w 5955078"/>
              <a:gd name="connsiteY1214" fmla="*/ 3497605 h 5355086"/>
              <a:gd name="connsiteX1215" fmla="*/ 4467881 w 5955078"/>
              <a:gd name="connsiteY1215" fmla="*/ 3499125 h 5355086"/>
              <a:gd name="connsiteX1216" fmla="*/ 4450291 w 5955078"/>
              <a:gd name="connsiteY1216" fmla="*/ 3498479 h 5355086"/>
              <a:gd name="connsiteX1217" fmla="*/ 4433950 w 5955078"/>
              <a:gd name="connsiteY1217" fmla="*/ 3497498 h 5355086"/>
              <a:gd name="connsiteX1218" fmla="*/ 4418190 w 5955078"/>
              <a:gd name="connsiteY1218" fmla="*/ 3493682 h 5355086"/>
              <a:gd name="connsiteX1219" fmla="*/ 4402430 w 5955078"/>
              <a:gd name="connsiteY1219" fmla="*/ 3489866 h 5355086"/>
              <a:gd name="connsiteX1220" fmla="*/ 4389750 w 5955078"/>
              <a:gd name="connsiteY1220" fmla="*/ 3482546 h 5355086"/>
              <a:gd name="connsiteX1221" fmla="*/ 4368230 w 5955078"/>
              <a:gd name="connsiteY1221" fmla="*/ 3472235 h 5355086"/>
              <a:gd name="connsiteX1222" fmla="*/ 4346465 w 5955078"/>
              <a:gd name="connsiteY1222" fmla="*/ 3466009 h 5355086"/>
              <a:gd name="connsiteX1223" fmla="*/ 4325615 w 5955078"/>
              <a:gd name="connsiteY1223" fmla="*/ 3458198 h 5355086"/>
              <a:gd name="connsiteX1224" fmla="*/ 4303179 w 5955078"/>
              <a:gd name="connsiteY1224" fmla="*/ 3449471 h 5355086"/>
              <a:gd name="connsiteX1225" fmla="*/ 4281994 w 5955078"/>
              <a:gd name="connsiteY1225" fmla="*/ 3440410 h 5355086"/>
              <a:gd name="connsiteX1226" fmla="*/ 4263890 w 5955078"/>
              <a:gd name="connsiteY1226" fmla="*/ 3427843 h 5355086"/>
              <a:gd name="connsiteX1227" fmla="*/ 4254960 w 5955078"/>
              <a:gd name="connsiteY1227" fmla="*/ 3419518 h 5355086"/>
              <a:gd name="connsiteX1228" fmla="*/ 4247861 w 5955078"/>
              <a:gd name="connsiteY1228" fmla="*/ 3408022 h 5355086"/>
              <a:gd name="connsiteX1229" fmla="*/ 4242346 w 5955078"/>
              <a:gd name="connsiteY1229" fmla="*/ 3397442 h 5355086"/>
              <a:gd name="connsiteX1230" fmla="*/ 4236497 w 5955078"/>
              <a:gd name="connsiteY1230" fmla="*/ 3385612 h 5355086"/>
              <a:gd name="connsiteX1231" fmla="*/ 4072848 w 5955078"/>
              <a:gd name="connsiteY1231" fmla="*/ 3379888 h 5355086"/>
              <a:gd name="connsiteX1232" fmla="*/ 4104195 w 5955078"/>
              <a:gd name="connsiteY1232" fmla="*/ 3451876 h 5355086"/>
              <a:gd name="connsiteX1233" fmla="*/ 4112880 w 5955078"/>
              <a:gd name="connsiteY1233" fmla="*/ 3464287 h 5355086"/>
              <a:gd name="connsiteX1234" fmla="*/ 4115804 w 5955078"/>
              <a:gd name="connsiteY1234" fmla="*/ 3470202 h 5355086"/>
              <a:gd name="connsiteX1235" fmla="*/ 4119890 w 5955078"/>
              <a:gd name="connsiteY1235" fmla="*/ 3470448 h 5355086"/>
              <a:gd name="connsiteX1236" fmla="*/ 4130560 w 5955078"/>
              <a:gd name="connsiteY1236" fmla="*/ 3470269 h 5355086"/>
              <a:gd name="connsiteX1237" fmla="*/ 4139310 w 5955078"/>
              <a:gd name="connsiteY1237" fmla="*/ 3467924 h 5355086"/>
              <a:gd name="connsiteX1238" fmla="*/ 4147815 w 5955078"/>
              <a:gd name="connsiteY1238" fmla="*/ 3469664 h 5355086"/>
              <a:gd name="connsiteX1239" fmla="*/ 4155071 w 5955078"/>
              <a:gd name="connsiteY1239" fmla="*/ 3471740 h 5355086"/>
              <a:gd name="connsiteX1240" fmla="*/ 4159825 w 5955078"/>
              <a:gd name="connsiteY1240" fmla="*/ 3474485 h 5355086"/>
              <a:gd name="connsiteX1241" fmla="*/ 4164915 w 5955078"/>
              <a:gd name="connsiteY1241" fmla="*/ 3478480 h 5355086"/>
              <a:gd name="connsiteX1242" fmla="*/ 4172930 w 5955078"/>
              <a:gd name="connsiteY1242" fmla="*/ 3488391 h 5355086"/>
              <a:gd name="connsiteX1243" fmla="*/ 4177864 w 5955078"/>
              <a:gd name="connsiteY1243" fmla="*/ 3501806 h 5355086"/>
              <a:gd name="connsiteX1244" fmla="*/ 4181884 w 5955078"/>
              <a:gd name="connsiteY1244" fmla="*/ 3516807 h 5355086"/>
              <a:gd name="connsiteX1245" fmla="*/ 4187398 w 5955078"/>
              <a:gd name="connsiteY1245" fmla="*/ 3527388 h 5355086"/>
              <a:gd name="connsiteX1246" fmla="*/ 4194498 w 5955078"/>
              <a:gd name="connsiteY1246" fmla="*/ 3538883 h 5355086"/>
              <a:gd name="connsiteX1247" fmla="*/ 4205437 w 5955078"/>
              <a:gd name="connsiteY1247" fmla="*/ 3554709 h 5355086"/>
              <a:gd name="connsiteX1248" fmla="*/ 4219792 w 5955078"/>
              <a:gd name="connsiteY1248" fmla="*/ 3568280 h 5355086"/>
              <a:gd name="connsiteX1249" fmla="*/ 4234147 w 5955078"/>
              <a:gd name="connsiteY1249" fmla="*/ 3581851 h 5355086"/>
              <a:gd name="connsiteX1250" fmla="*/ 4245087 w 5955078"/>
              <a:gd name="connsiteY1250" fmla="*/ 3597677 h 5355086"/>
              <a:gd name="connsiteX1251" fmla="*/ 4249016 w 5955078"/>
              <a:gd name="connsiteY1251" fmla="*/ 3607342 h 5355086"/>
              <a:gd name="connsiteX1252" fmla="*/ 4252365 w 5955078"/>
              <a:gd name="connsiteY1252" fmla="*/ 3619843 h 5355086"/>
              <a:gd name="connsiteX1253" fmla="*/ 4258729 w 5955078"/>
              <a:gd name="connsiteY1253" fmla="*/ 3643593 h 5355086"/>
              <a:gd name="connsiteX1254" fmla="*/ 4237144 w 5955078"/>
              <a:gd name="connsiteY1254" fmla="*/ 3648038 h 5355086"/>
              <a:gd name="connsiteX1255" fmla="*/ 4223974 w 5955078"/>
              <a:gd name="connsiteY1255" fmla="*/ 3648887 h 5355086"/>
              <a:gd name="connsiteX1256" fmla="*/ 4215469 w 5955078"/>
              <a:gd name="connsiteY1256" fmla="*/ 3647146 h 5355086"/>
              <a:gd name="connsiteX1257" fmla="*/ 4186604 w 5955078"/>
              <a:gd name="connsiteY1257" fmla="*/ 3629425 h 5355086"/>
              <a:gd name="connsiteX1258" fmla="*/ 4155819 w 5955078"/>
              <a:gd name="connsiteY1258" fmla="*/ 3609538 h 5355086"/>
              <a:gd name="connsiteX1259" fmla="*/ 4097419 w 5955078"/>
              <a:gd name="connsiteY1259" fmla="*/ 3571594 h 5355086"/>
              <a:gd name="connsiteX1260" fmla="*/ 4070140 w 5955078"/>
              <a:gd name="connsiteY1260" fmla="*/ 3554787 h 5355086"/>
              <a:gd name="connsiteX1261" fmla="*/ 4056790 w 5955078"/>
              <a:gd name="connsiteY1261" fmla="*/ 3544966 h 5355086"/>
              <a:gd name="connsiteX1262" fmla="*/ 4042280 w 5955078"/>
              <a:gd name="connsiteY1262" fmla="*/ 3540816 h 5355086"/>
              <a:gd name="connsiteX1263" fmla="*/ 4026519 w 5955078"/>
              <a:gd name="connsiteY1263" fmla="*/ 3537000 h 5355086"/>
              <a:gd name="connsiteX1264" fmla="*/ 4008929 w 5955078"/>
              <a:gd name="connsiteY1264" fmla="*/ 3536354 h 5355086"/>
              <a:gd name="connsiteX1265" fmla="*/ 3988594 w 5955078"/>
              <a:gd name="connsiteY1265" fmla="*/ 3540463 h 5355086"/>
              <a:gd name="connsiteX1266" fmla="*/ 3968347 w 5955078"/>
              <a:gd name="connsiteY1266" fmla="*/ 3549907 h 5355086"/>
              <a:gd name="connsiteX1267" fmla="*/ 4134336 w 5955078"/>
              <a:gd name="connsiteY1267" fmla="*/ 3769371 h 5355086"/>
              <a:gd name="connsiteX1268" fmla="*/ 3819485 w 5955078"/>
              <a:gd name="connsiteY1268" fmla="*/ 3639368 h 5355086"/>
              <a:gd name="connsiteX1269" fmla="*/ 3889369 w 5955078"/>
              <a:gd name="connsiteY1269" fmla="*/ 3800175 h 5355086"/>
              <a:gd name="connsiteX1270" fmla="*/ 3875038 w 5955078"/>
              <a:gd name="connsiteY1270" fmla="*/ 3806694 h 5355086"/>
              <a:gd name="connsiteX1271" fmla="*/ 3864009 w 5955078"/>
              <a:gd name="connsiteY1271" fmla="*/ 3785533 h 5355086"/>
              <a:gd name="connsiteX1272" fmla="*/ 3853315 w 5955078"/>
              <a:gd name="connsiteY1272" fmla="*/ 3765622 h 5355086"/>
              <a:gd name="connsiteX1273" fmla="*/ 3836591 w 5955078"/>
              <a:gd name="connsiteY1273" fmla="*/ 3723210 h 5355086"/>
              <a:gd name="connsiteX1274" fmla="*/ 3823642 w 5955078"/>
              <a:gd name="connsiteY1274" fmla="*/ 3699884 h 5355086"/>
              <a:gd name="connsiteX1275" fmla="*/ 3808282 w 5955078"/>
              <a:gd name="connsiteY1275" fmla="*/ 3682563 h 5355086"/>
              <a:gd name="connsiteX1276" fmla="*/ 3796853 w 5955078"/>
              <a:gd name="connsiteY1276" fmla="*/ 3674907 h 5355086"/>
              <a:gd name="connsiteX1277" fmla="*/ 3786673 w 5955078"/>
              <a:gd name="connsiteY1277" fmla="*/ 3666917 h 5355086"/>
              <a:gd name="connsiteX1278" fmla="*/ 3773993 w 5955078"/>
              <a:gd name="connsiteY1278" fmla="*/ 3659596 h 5355086"/>
              <a:gd name="connsiteX1279" fmla="*/ 3758813 w 5955078"/>
              <a:gd name="connsiteY1279" fmla="*/ 3652945 h 5355086"/>
              <a:gd name="connsiteX1280" fmla="*/ 3792356 w 5955078"/>
              <a:gd name="connsiteY1280" fmla="*/ 3818130 h 5355086"/>
              <a:gd name="connsiteX1281" fmla="*/ 3778557 w 5955078"/>
              <a:gd name="connsiteY1281" fmla="*/ 3781634 h 5355086"/>
              <a:gd name="connsiteX1282" fmla="*/ 3765673 w 5955078"/>
              <a:gd name="connsiteY1282" fmla="*/ 3743552 h 5355086"/>
              <a:gd name="connsiteX1283" fmla="*/ 3754375 w 5955078"/>
              <a:gd name="connsiteY1283" fmla="*/ 3706386 h 5355086"/>
              <a:gd name="connsiteX1284" fmla="*/ 3741492 w 5955078"/>
              <a:gd name="connsiteY1284" fmla="*/ 3668305 h 5355086"/>
              <a:gd name="connsiteX1285" fmla="*/ 3725528 w 5955078"/>
              <a:gd name="connsiteY1285" fmla="*/ 3633728 h 5355086"/>
              <a:gd name="connsiteX1286" fmla="*/ 3707979 w 5955078"/>
              <a:gd name="connsiteY1286" fmla="*/ 3598236 h 5355086"/>
              <a:gd name="connsiteX1287" fmla="*/ 3697040 w 5955078"/>
              <a:gd name="connsiteY1287" fmla="*/ 3582410 h 5355086"/>
              <a:gd name="connsiteX1288" fmla="*/ 3685185 w 5955078"/>
              <a:gd name="connsiteY1288" fmla="*/ 3568170 h 5355086"/>
              <a:gd name="connsiteX1289" fmla="*/ 3670161 w 5955078"/>
              <a:gd name="connsiteY1289" fmla="*/ 3552098 h 5355086"/>
              <a:gd name="connsiteX1290" fmla="*/ 3655471 w 5955078"/>
              <a:gd name="connsiteY1290" fmla="*/ 3537277 h 5355086"/>
              <a:gd name="connsiteX1291" fmla="*/ 3647480 w 5955078"/>
              <a:gd name="connsiteY1291" fmla="*/ 3547457 h 5355086"/>
              <a:gd name="connsiteX1292" fmla="*/ 3640404 w 5955078"/>
              <a:gd name="connsiteY1292" fmla="*/ 3556052 h 5355086"/>
              <a:gd name="connsiteX1293" fmla="*/ 3632013 w 5955078"/>
              <a:gd name="connsiteY1293" fmla="*/ 3579737 h 5355086"/>
              <a:gd name="connsiteX1294" fmla="*/ 3626792 w 5955078"/>
              <a:gd name="connsiteY1294" fmla="*/ 3605253 h 5355086"/>
              <a:gd name="connsiteX1295" fmla="*/ 3623155 w 5955078"/>
              <a:gd name="connsiteY1295" fmla="*/ 3631683 h 5355086"/>
              <a:gd name="connsiteX1296" fmla="*/ 3625189 w 5955078"/>
              <a:gd name="connsiteY1296" fmla="*/ 3659274 h 5355086"/>
              <a:gd name="connsiteX1297" fmla="*/ 3631308 w 5955078"/>
              <a:gd name="connsiteY1297" fmla="*/ 3687110 h 5355086"/>
              <a:gd name="connsiteX1298" fmla="*/ 3640262 w 5955078"/>
              <a:gd name="connsiteY1298" fmla="*/ 3715526 h 5355086"/>
              <a:gd name="connsiteX1299" fmla="*/ 3656381 w 5955078"/>
              <a:gd name="connsiteY1299" fmla="*/ 3740682 h 5355086"/>
              <a:gd name="connsiteX1300" fmla="*/ 3664485 w 5955078"/>
              <a:gd name="connsiteY1300" fmla="*/ 3755928 h 5355086"/>
              <a:gd name="connsiteX1301" fmla="*/ 3666495 w 5955078"/>
              <a:gd name="connsiteY1301" fmla="*/ 3763428 h 5355086"/>
              <a:gd name="connsiteX1302" fmla="*/ 3668170 w 5955078"/>
              <a:gd name="connsiteY1302" fmla="*/ 3769678 h 5355086"/>
              <a:gd name="connsiteX1303" fmla="*/ 3667345 w 5955078"/>
              <a:gd name="connsiteY1303" fmla="*/ 3776599 h 5355086"/>
              <a:gd name="connsiteX1304" fmla="*/ 3665605 w 5955078"/>
              <a:gd name="connsiteY1304" fmla="*/ 3785104 h 5355086"/>
              <a:gd name="connsiteX1305" fmla="*/ 3663529 w 5955078"/>
              <a:gd name="connsiteY1305" fmla="*/ 3792358 h 5355086"/>
              <a:gd name="connsiteX1306" fmla="*/ 3658953 w 5955078"/>
              <a:gd name="connsiteY1306" fmla="*/ 3800284 h 5355086"/>
              <a:gd name="connsiteX1307" fmla="*/ 3641812 w 5955078"/>
              <a:gd name="connsiteY1307" fmla="*/ 3826313 h 5355086"/>
              <a:gd name="connsiteX1308" fmla="*/ 3625920 w 5955078"/>
              <a:gd name="connsiteY1308" fmla="*/ 3852008 h 5355086"/>
              <a:gd name="connsiteX1309" fmla="*/ 3608778 w 5955078"/>
              <a:gd name="connsiteY1309" fmla="*/ 3878038 h 5355086"/>
              <a:gd name="connsiteX1310" fmla="*/ 3589381 w 5955078"/>
              <a:gd name="connsiteY1310" fmla="*/ 3900652 h 5355086"/>
              <a:gd name="connsiteX1311" fmla="*/ 3571325 w 5955078"/>
              <a:gd name="connsiteY1311" fmla="*/ 3928268 h 5355086"/>
              <a:gd name="connsiteX1312" fmla="*/ 3557933 w 5955078"/>
              <a:gd name="connsiteY1312" fmla="*/ 3953292 h 5355086"/>
              <a:gd name="connsiteX1313" fmla="*/ 3549542 w 5955078"/>
              <a:gd name="connsiteY1313" fmla="*/ 3976978 h 5355086"/>
              <a:gd name="connsiteX1314" fmla="*/ 3545236 w 5955078"/>
              <a:gd name="connsiteY1314" fmla="*/ 4000908 h 5355086"/>
              <a:gd name="connsiteX1315" fmla="*/ 3546845 w 5955078"/>
              <a:gd name="connsiteY1315" fmla="*/ 4021913 h 5355086"/>
              <a:gd name="connsiteX1316" fmla="*/ 3549034 w 5955078"/>
              <a:gd name="connsiteY1316" fmla="*/ 4040085 h 5355086"/>
              <a:gd name="connsiteX1317" fmla="*/ 3553723 w 5955078"/>
              <a:gd name="connsiteY1317" fmla="*/ 4057585 h 5355086"/>
              <a:gd name="connsiteX1318" fmla="*/ 3561248 w 5955078"/>
              <a:gd name="connsiteY1318" fmla="*/ 4075665 h 5355086"/>
              <a:gd name="connsiteX1319" fmla="*/ 3577792 w 5955078"/>
              <a:gd name="connsiteY1319" fmla="*/ 4107408 h 5355086"/>
              <a:gd name="connsiteX1320" fmla="*/ 3596501 w 5955078"/>
              <a:gd name="connsiteY1320" fmla="*/ 4137229 h 5355086"/>
              <a:gd name="connsiteX1321" fmla="*/ 3605520 w 5955078"/>
              <a:gd name="connsiteY1321" fmla="*/ 4150890 h 5355086"/>
              <a:gd name="connsiteX1322" fmla="*/ 3610790 w 5955078"/>
              <a:gd name="connsiteY1322" fmla="*/ 4165555 h 5355086"/>
              <a:gd name="connsiteX1323" fmla="*/ 3614474 w 5955078"/>
              <a:gd name="connsiteY1323" fmla="*/ 4179305 h 5355086"/>
              <a:gd name="connsiteX1324" fmla="*/ 3616238 w 5955078"/>
              <a:gd name="connsiteY1324" fmla="*/ 4190891 h 5355086"/>
              <a:gd name="connsiteX1325" fmla="*/ 3602578 w 5955078"/>
              <a:gd name="connsiteY1325" fmla="*/ 4199911 h 5355086"/>
              <a:gd name="connsiteX1326" fmla="*/ 3591663 w 5955078"/>
              <a:gd name="connsiteY1326" fmla="*/ 4204175 h 5355086"/>
              <a:gd name="connsiteX1327" fmla="*/ 3562911 w 5955078"/>
              <a:gd name="connsiteY1327" fmla="*/ 4211879 h 5355086"/>
              <a:gd name="connsiteX1328" fmla="*/ 3532575 w 5955078"/>
              <a:gd name="connsiteY1328" fmla="*/ 4218668 h 5355086"/>
              <a:gd name="connsiteX1329" fmla="*/ 3500899 w 5955078"/>
              <a:gd name="connsiteY1329" fmla="*/ 4220456 h 5355086"/>
              <a:gd name="connsiteX1330" fmla="*/ 3466969 w 5955078"/>
              <a:gd name="connsiteY1330" fmla="*/ 4218829 h 5355086"/>
              <a:gd name="connsiteX1331" fmla="*/ 3431788 w 5955078"/>
              <a:gd name="connsiteY1331" fmla="*/ 4217538 h 5355086"/>
              <a:gd name="connsiteX1332" fmla="*/ 3359506 w 5955078"/>
              <a:gd name="connsiteY1332" fmla="*/ 4212789 h 5355086"/>
              <a:gd name="connsiteX1333" fmla="*/ 3324326 w 5955078"/>
              <a:gd name="connsiteY1333" fmla="*/ 4211497 h 5355086"/>
              <a:gd name="connsiteX1334" fmla="*/ 3290395 w 5955078"/>
              <a:gd name="connsiteY1334" fmla="*/ 4209871 h 5355086"/>
              <a:gd name="connsiteX1335" fmla="*/ 3255885 w 5955078"/>
              <a:gd name="connsiteY1335" fmla="*/ 4211079 h 5355086"/>
              <a:gd name="connsiteX1336" fmla="*/ 3224879 w 5955078"/>
              <a:gd name="connsiteY1336" fmla="*/ 4215368 h 5355086"/>
              <a:gd name="connsiteX1337" fmla="*/ 3196708 w 5955078"/>
              <a:gd name="connsiteY1337" fmla="*/ 4220237 h 5355086"/>
              <a:gd name="connsiteX1338" fmla="*/ 3182377 w 5955078"/>
              <a:gd name="connsiteY1338" fmla="*/ 4226756 h 5355086"/>
              <a:gd name="connsiteX1339" fmla="*/ 3171461 w 5955078"/>
              <a:gd name="connsiteY1339" fmla="*/ 4231021 h 5355086"/>
              <a:gd name="connsiteX1340" fmla="*/ 3159966 w 5955078"/>
              <a:gd name="connsiteY1340" fmla="*/ 4238121 h 5355086"/>
              <a:gd name="connsiteX1341" fmla="*/ 3150056 w 5955078"/>
              <a:gd name="connsiteY1341" fmla="*/ 4246135 h 5355086"/>
              <a:gd name="connsiteX1342" fmla="*/ 3138895 w 5955078"/>
              <a:gd name="connsiteY1342" fmla="*/ 4254485 h 5355086"/>
              <a:gd name="connsiteX1343" fmla="*/ 3131239 w 5955078"/>
              <a:gd name="connsiteY1343" fmla="*/ 4265914 h 5355086"/>
              <a:gd name="connsiteX1344" fmla="*/ 3121418 w 5955078"/>
              <a:gd name="connsiteY1344" fmla="*/ 4279264 h 5355086"/>
              <a:gd name="connsiteX1345" fmla="*/ 3111842 w 5955078"/>
              <a:gd name="connsiteY1345" fmla="*/ 4288530 h 5355086"/>
              <a:gd name="connsiteX1346" fmla="*/ 3100347 w 5955078"/>
              <a:gd name="connsiteY1346" fmla="*/ 4295629 h 5355086"/>
              <a:gd name="connsiteX1347" fmla="*/ 3088181 w 5955078"/>
              <a:gd name="connsiteY1347" fmla="*/ 4300229 h 5355086"/>
              <a:gd name="connsiteX1348" fmla="*/ 3075101 w 5955078"/>
              <a:gd name="connsiteY1348" fmla="*/ 4306413 h 5355086"/>
              <a:gd name="connsiteX1349" fmla="*/ 3063180 w 5955078"/>
              <a:gd name="connsiteY1349" fmla="*/ 4306928 h 5355086"/>
              <a:gd name="connsiteX1350" fmla="*/ 3047175 w 5955078"/>
              <a:gd name="connsiteY1350" fmla="*/ 4307196 h 5355086"/>
              <a:gd name="connsiteX1351" fmla="*/ 3032420 w 5955078"/>
              <a:gd name="connsiteY1351" fmla="*/ 4307131 h 5355086"/>
              <a:gd name="connsiteX1352" fmla="*/ 2995989 w 5955078"/>
              <a:gd name="connsiteY1352" fmla="*/ 4306175 h 5355086"/>
              <a:gd name="connsiteX1353" fmla="*/ 2978734 w 5955078"/>
              <a:gd name="connsiteY1353" fmla="*/ 4306778 h 5355086"/>
              <a:gd name="connsiteX1354" fmla="*/ 2960563 w 5955078"/>
              <a:gd name="connsiteY1354" fmla="*/ 4308967 h 5355086"/>
              <a:gd name="connsiteX1355" fmla="*/ 2944982 w 5955078"/>
              <a:gd name="connsiteY1355" fmla="*/ 4315822 h 5355086"/>
              <a:gd name="connsiteX1356" fmla="*/ 2930407 w 5955078"/>
              <a:gd name="connsiteY1356" fmla="*/ 4326427 h 5355086"/>
              <a:gd name="connsiteX1357" fmla="*/ 2925161 w 5955078"/>
              <a:gd name="connsiteY1357" fmla="*/ 4331851 h 5355086"/>
              <a:gd name="connsiteX1358" fmla="*/ 2919335 w 5955078"/>
              <a:gd name="connsiteY1358" fmla="*/ 4340112 h 5355086"/>
              <a:gd name="connsiteX1359" fmla="*/ 2911925 w 5955078"/>
              <a:gd name="connsiteY1359" fmla="*/ 4347456 h 5355086"/>
              <a:gd name="connsiteX1360" fmla="*/ 2909605 w 5955078"/>
              <a:gd name="connsiteY1360" fmla="*/ 4358796 h 5355086"/>
              <a:gd name="connsiteX1361" fmla="*/ 2906704 w 5955078"/>
              <a:gd name="connsiteY1361" fmla="*/ 4372972 h 5355086"/>
              <a:gd name="connsiteX1362" fmla="*/ 2903803 w 5955078"/>
              <a:gd name="connsiteY1362" fmla="*/ 4387147 h 5355086"/>
              <a:gd name="connsiteX1363" fmla="*/ 2903337 w 5955078"/>
              <a:gd name="connsiteY1363" fmla="*/ 4415407 h 5355086"/>
              <a:gd name="connsiteX1364" fmla="*/ 2899275 w 5955078"/>
              <a:gd name="connsiteY1364" fmla="*/ 4435253 h 5355086"/>
              <a:gd name="connsiteX1365" fmla="*/ 2893629 w 5955078"/>
              <a:gd name="connsiteY1365" fmla="*/ 4454183 h 5355086"/>
              <a:gd name="connsiteX1366" fmla="*/ 2885394 w 5955078"/>
              <a:gd name="connsiteY1366" fmla="*/ 4468447 h 5355086"/>
              <a:gd name="connsiteX1367" fmla="*/ 2872068 w 5955078"/>
              <a:gd name="connsiteY1367" fmla="*/ 4478717 h 5355086"/>
              <a:gd name="connsiteX1368" fmla="*/ 2857737 w 5955078"/>
              <a:gd name="connsiteY1368" fmla="*/ 4485237 h 5355086"/>
              <a:gd name="connsiteX1369" fmla="*/ 2838316 w 5955078"/>
              <a:gd name="connsiteY1369" fmla="*/ 4487761 h 5355086"/>
              <a:gd name="connsiteX1370" fmla="*/ 2819141 w 5955078"/>
              <a:gd name="connsiteY1370" fmla="*/ 4486200 h 5355086"/>
              <a:gd name="connsiteX1371" fmla="*/ 2797376 w 5955078"/>
              <a:gd name="connsiteY1371" fmla="*/ 4479974 h 5355086"/>
              <a:gd name="connsiteX1372" fmla="*/ 2784451 w 5955078"/>
              <a:gd name="connsiteY1372" fmla="*/ 4476738 h 5355086"/>
              <a:gd name="connsiteX1373" fmla="*/ 2768445 w 5955078"/>
              <a:gd name="connsiteY1373" fmla="*/ 4477008 h 5355086"/>
              <a:gd name="connsiteX1374" fmla="*/ 2737439 w 5955078"/>
              <a:gd name="connsiteY1374" fmla="*/ 4481296 h 5355086"/>
              <a:gd name="connsiteX1375" fmla="*/ 2733690 w 5955078"/>
              <a:gd name="connsiteY1375" fmla="*/ 4482300 h 5355086"/>
              <a:gd name="connsiteX1376" fmla="*/ 2727439 w 5955078"/>
              <a:gd name="connsiteY1376" fmla="*/ 4483975 h 5355086"/>
              <a:gd name="connsiteX1377" fmla="*/ 2724024 w 5955078"/>
              <a:gd name="connsiteY1377" fmla="*/ 4486230 h 5355086"/>
              <a:gd name="connsiteX1378" fmla="*/ 2720274 w 5955078"/>
              <a:gd name="connsiteY1378" fmla="*/ 4487235 h 5355086"/>
              <a:gd name="connsiteX1379" fmla="*/ 2700094 w 5955078"/>
              <a:gd name="connsiteY1379" fmla="*/ 4481924 h 5355086"/>
              <a:gd name="connsiteX1380" fmla="*/ 2680338 w 5955078"/>
              <a:gd name="connsiteY1380" fmla="*/ 4483198 h 5355086"/>
              <a:gd name="connsiteX1381" fmla="*/ 2664087 w 5955078"/>
              <a:gd name="connsiteY1381" fmla="*/ 4487552 h 5355086"/>
              <a:gd name="connsiteX1382" fmla="*/ 2649757 w 5955078"/>
              <a:gd name="connsiteY1382" fmla="*/ 4494072 h 5355086"/>
              <a:gd name="connsiteX1383" fmla="*/ 2634846 w 5955078"/>
              <a:gd name="connsiteY1383" fmla="*/ 4503426 h 5355086"/>
              <a:gd name="connsiteX1384" fmla="*/ 2620270 w 5955078"/>
              <a:gd name="connsiteY1384" fmla="*/ 4514031 h 5355086"/>
              <a:gd name="connsiteX1385" fmla="*/ 2591454 w 5955078"/>
              <a:gd name="connsiteY1385" fmla="*/ 4536490 h 5355086"/>
              <a:gd name="connsiteX1386" fmla="*/ 2570383 w 5955078"/>
              <a:gd name="connsiteY1386" fmla="*/ 4552854 h 5355086"/>
              <a:gd name="connsiteX1387" fmla="*/ 2559222 w 5955078"/>
              <a:gd name="connsiteY1387" fmla="*/ 4561204 h 5355086"/>
              <a:gd name="connsiteX1388" fmla="*/ 2548306 w 5955078"/>
              <a:gd name="connsiteY1388" fmla="*/ 4565469 h 5355086"/>
              <a:gd name="connsiteX1389" fmla="*/ 2538306 w 5955078"/>
              <a:gd name="connsiteY1389" fmla="*/ 4568149 h 5355086"/>
              <a:gd name="connsiteX1390" fmla="*/ 2525470 w 5955078"/>
              <a:gd name="connsiteY1390" fmla="*/ 4570248 h 5355086"/>
              <a:gd name="connsiteX1391" fmla="*/ 2513795 w 5955078"/>
              <a:gd name="connsiteY1391" fmla="*/ 4566677 h 5355086"/>
              <a:gd name="connsiteX1392" fmla="*/ 2500446 w 5955078"/>
              <a:gd name="connsiteY1392" fmla="*/ 4556857 h 5355086"/>
              <a:gd name="connsiteX1393" fmla="*/ 2486761 w 5955078"/>
              <a:gd name="connsiteY1393" fmla="*/ 4545786 h 5355086"/>
              <a:gd name="connsiteX1394" fmla="*/ 2479661 w 5955078"/>
              <a:gd name="connsiteY1394" fmla="*/ 4534290 h 5355086"/>
              <a:gd name="connsiteX1395" fmla="*/ 2472226 w 5955078"/>
              <a:gd name="connsiteY1395" fmla="*/ 4521544 h 5355086"/>
              <a:gd name="connsiteX1396" fmla="*/ 2468542 w 5955078"/>
              <a:gd name="connsiteY1396" fmla="*/ 4507794 h 5355086"/>
              <a:gd name="connsiteX1397" fmla="*/ 2466108 w 5955078"/>
              <a:gd name="connsiteY1397" fmla="*/ 4493708 h 5355086"/>
              <a:gd name="connsiteX1398" fmla="*/ 2466508 w 5955078"/>
              <a:gd name="connsiteY1398" fmla="*/ 4480203 h 5355086"/>
              <a:gd name="connsiteX1399" fmla="*/ 2471575 w 5955078"/>
              <a:gd name="connsiteY1399" fmla="*/ 4464108 h 5355086"/>
              <a:gd name="connsiteX1400" fmla="*/ 2475725 w 5955078"/>
              <a:gd name="connsiteY1400" fmla="*/ 4449598 h 5355086"/>
              <a:gd name="connsiteX1401" fmla="*/ 2495678 w 5955078"/>
              <a:gd name="connsiteY1401" fmla="*/ 4404057 h 5355086"/>
              <a:gd name="connsiteX1402" fmla="*/ 2518466 w 5955078"/>
              <a:gd name="connsiteY1402" fmla="*/ 4359098 h 5355086"/>
              <a:gd name="connsiteX1403" fmla="*/ 2526612 w 5955078"/>
              <a:gd name="connsiteY1403" fmla="*/ 4339497 h 5355086"/>
              <a:gd name="connsiteX1404" fmla="*/ 2525182 w 5955078"/>
              <a:gd name="connsiteY1404" fmla="*/ 4329162 h 5355086"/>
              <a:gd name="connsiteX1405" fmla="*/ 2525672 w 5955078"/>
              <a:gd name="connsiteY1405" fmla="*/ 4320992 h 5355086"/>
              <a:gd name="connsiteX1406" fmla="*/ 2524243 w 5955078"/>
              <a:gd name="connsiteY1406" fmla="*/ 4310657 h 5355086"/>
              <a:gd name="connsiteX1407" fmla="*/ 2518148 w 5955078"/>
              <a:gd name="connsiteY1407" fmla="*/ 4302912 h 5355086"/>
              <a:gd name="connsiteX1408" fmla="*/ 2511718 w 5955078"/>
              <a:gd name="connsiteY1408" fmla="*/ 4293915 h 5355086"/>
              <a:gd name="connsiteX1409" fmla="*/ 2502208 w 5955078"/>
              <a:gd name="connsiteY1409" fmla="*/ 4288424 h 5355086"/>
              <a:gd name="connsiteX1410" fmla="*/ 2488524 w 5955078"/>
              <a:gd name="connsiteY1410" fmla="*/ 4277354 h 5355086"/>
              <a:gd name="connsiteX1411" fmla="*/ 2475754 w 5955078"/>
              <a:gd name="connsiteY1411" fmla="*/ 4264699 h 5355086"/>
              <a:gd name="connsiteX1412" fmla="*/ 2465485 w 5955078"/>
              <a:gd name="connsiteY1412" fmla="*/ 4251372 h 5355086"/>
              <a:gd name="connsiteX1413" fmla="*/ 2457380 w 5955078"/>
              <a:gd name="connsiteY1413" fmla="*/ 4236127 h 5355086"/>
              <a:gd name="connsiteX1414" fmla="*/ 2444921 w 5955078"/>
              <a:gd name="connsiteY1414" fmla="*/ 4204630 h 5355086"/>
              <a:gd name="connsiteX1415" fmla="*/ 2434047 w 5955078"/>
              <a:gd name="connsiteY1415" fmla="*/ 4174049 h 5355086"/>
              <a:gd name="connsiteX1416" fmla="*/ 2423418 w 5955078"/>
              <a:gd name="connsiteY1416" fmla="*/ 4139383 h 5355086"/>
              <a:gd name="connsiteX1417" fmla="*/ 2416229 w 5955078"/>
              <a:gd name="connsiteY1417" fmla="*/ 4122552 h 5355086"/>
              <a:gd name="connsiteX1418" fmla="*/ 2410290 w 5955078"/>
              <a:gd name="connsiteY1418" fmla="*/ 4105387 h 5355086"/>
              <a:gd name="connsiteX1419" fmla="*/ 2400020 w 5955078"/>
              <a:gd name="connsiteY1419" fmla="*/ 4092061 h 5355086"/>
              <a:gd name="connsiteX1420" fmla="*/ 2387586 w 5955078"/>
              <a:gd name="connsiteY1420" fmla="*/ 4080654 h 5355086"/>
              <a:gd name="connsiteX1421" fmla="*/ 2380911 w 5955078"/>
              <a:gd name="connsiteY1421" fmla="*/ 4075744 h 5355086"/>
              <a:gd name="connsiteX1422" fmla="*/ 2373320 w 5955078"/>
              <a:gd name="connsiteY1422" fmla="*/ 4072419 h 5355086"/>
              <a:gd name="connsiteX1423" fmla="*/ 2361980 w 5955078"/>
              <a:gd name="connsiteY1423" fmla="*/ 4070099 h 5355086"/>
              <a:gd name="connsiteX1424" fmla="*/ 2350975 w 5955078"/>
              <a:gd name="connsiteY1424" fmla="*/ 4069028 h 5355086"/>
              <a:gd name="connsiteX1425" fmla="*/ 2340305 w 5955078"/>
              <a:gd name="connsiteY1425" fmla="*/ 4069207 h 5355086"/>
              <a:gd name="connsiteX1426" fmla="*/ 2329970 w 5955078"/>
              <a:gd name="connsiteY1426" fmla="*/ 4070637 h 5355086"/>
              <a:gd name="connsiteX1427" fmla="*/ 2321220 w 5955078"/>
              <a:gd name="connsiteY1427" fmla="*/ 4072982 h 5355086"/>
              <a:gd name="connsiteX1428" fmla="*/ 2313719 w 5955078"/>
              <a:gd name="connsiteY1428" fmla="*/ 4074991 h 5355086"/>
              <a:gd name="connsiteX1429" fmla="*/ 2299143 w 5955078"/>
              <a:gd name="connsiteY1429" fmla="*/ 4085596 h 5355086"/>
              <a:gd name="connsiteX1430" fmla="*/ 2287403 w 5955078"/>
              <a:gd name="connsiteY1430" fmla="*/ 4096780 h 5355086"/>
              <a:gd name="connsiteX1431" fmla="*/ 2278252 w 5955078"/>
              <a:gd name="connsiteY1431" fmla="*/ 4112630 h 5355086"/>
              <a:gd name="connsiteX1432" fmla="*/ 2270685 w 5955078"/>
              <a:gd name="connsiteY1432" fmla="*/ 4129395 h 5355086"/>
              <a:gd name="connsiteX1433" fmla="*/ 2258723 w 5955078"/>
              <a:gd name="connsiteY1433" fmla="*/ 4164756 h 5355086"/>
              <a:gd name="connsiteX1434" fmla="*/ 2249752 w 5955078"/>
              <a:gd name="connsiteY1434" fmla="*/ 4191276 h 5355086"/>
              <a:gd name="connsiteX1435" fmla="*/ 2239441 w 5955078"/>
              <a:gd name="connsiteY1435" fmla="*/ 4212796 h 5355086"/>
              <a:gd name="connsiteX1436" fmla="*/ 2228125 w 5955078"/>
              <a:gd name="connsiteY1436" fmla="*/ 4230566 h 5355086"/>
              <a:gd name="connsiteX1437" fmla="*/ 2219129 w 5955078"/>
              <a:gd name="connsiteY1437" fmla="*/ 4236995 h 5355086"/>
              <a:gd name="connsiteX1438" fmla="*/ 2212969 w 5955078"/>
              <a:gd name="connsiteY1438" fmla="*/ 4244006 h 5355086"/>
              <a:gd name="connsiteX1439" fmla="*/ 2191473 w 5955078"/>
              <a:gd name="connsiteY1439" fmla="*/ 4253784 h 5355086"/>
              <a:gd name="connsiteX1440" fmla="*/ 2167722 w 5955078"/>
              <a:gd name="connsiteY1440" fmla="*/ 4260148 h 5355086"/>
              <a:gd name="connsiteX1441" fmla="*/ 2137051 w 5955078"/>
              <a:gd name="connsiteY1441" fmla="*/ 4265687 h 5355086"/>
              <a:gd name="connsiteX1442" fmla="*/ 2099125 w 5955078"/>
              <a:gd name="connsiteY1442" fmla="*/ 4269150 h 5355086"/>
              <a:gd name="connsiteX1443" fmla="*/ 2093425 w 5955078"/>
              <a:gd name="connsiteY1443" fmla="*/ 4172873 h 5355086"/>
              <a:gd name="connsiteX1444" fmla="*/ 2088532 w 5955078"/>
              <a:gd name="connsiteY1444" fmla="*/ 4124612 h 5355086"/>
              <a:gd name="connsiteX1445" fmla="*/ 2086809 w 5955078"/>
              <a:gd name="connsiteY1445" fmla="*/ 4078180 h 5355086"/>
              <a:gd name="connsiteX1446" fmla="*/ 2087275 w 5955078"/>
              <a:gd name="connsiteY1446" fmla="*/ 4049920 h 5355086"/>
              <a:gd name="connsiteX1447" fmla="*/ 2083926 w 5955078"/>
              <a:gd name="connsiteY1447" fmla="*/ 4037420 h 5355086"/>
              <a:gd name="connsiteX1448" fmla="*/ 2081246 w 5955078"/>
              <a:gd name="connsiteY1448" fmla="*/ 4027419 h 5355086"/>
              <a:gd name="connsiteX1449" fmla="*/ 2077316 w 5955078"/>
              <a:gd name="connsiteY1449" fmla="*/ 4017754 h 5355086"/>
              <a:gd name="connsiteX1450" fmla="*/ 2069057 w 5955078"/>
              <a:gd name="connsiteY1450" fmla="*/ 4011928 h 5355086"/>
              <a:gd name="connsiteX1451" fmla="*/ 2056712 w 5955078"/>
              <a:gd name="connsiteY1451" fmla="*/ 4005857 h 5355086"/>
              <a:gd name="connsiteX1452" fmla="*/ 2040951 w 5955078"/>
              <a:gd name="connsiteY1452" fmla="*/ 4002041 h 5355086"/>
              <a:gd name="connsiteX1453" fmla="*/ 2036531 w 5955078"/>
              <a:gd name="connsiteY1453" fmla="*/ 4000546 h 5355086"/>
              <a:gd name="connsiteX1454" fmla="*/ 2030527 w 5955078"/>
              <a:gd name="connsiteY1454" fmla="*/ 3998136 h 5355086"/>
              <a:gd name="connsiteX1455" fmla="*/ 2022847 w 5955078"/>
              <a:gd name="connsiteY1455" fmla="*/ 3989475 h 5355086"/>
              <a:gd name="connsiteX1456" fmla="*/ 2014832 w 5955078"/>
              <a:gd name="connsiteY1456" fmla="*/ 3979565 h 5355086"/>
              <a:gd name="connsiteX1457" fmla="*/ 2012152 w 5955078"/>
              <a:gd name="connsiteY1457" fmla="*/ 3969564 h 5355086"/>
              <a:gd name="connsiteX1458" fmla="*/ 2009293 w 5955078"/>
              <a:gd name="connsiteY1458" fmla="*/ 3948894 h 5355086"/>
              <a:gd name="connsiteX1459" fmla="*/ 2007684 w 5955078"/>
              <a:gd name="connsiteY1459" fmla="*/ 3927888 h 5355086"/>
              <a:gd name="connsiteX1460" fmla="*/ 2005291 w 5955078"/>
              <a:gd name="connsiteY1460" fmla="*/ 3878957 h 5355086"/>
              <a:gd name="connsiteX1461" fmla="*/ 1982881 w 5955078"/>
              <a:gd name="connsiteY1461" fmla="*/ 3890321 h 5355086"/>
              <a:gd name="connsiteX1462" fmla="*/ 1965224 w 5955078"/>
              <a:gd name="connsiteY1462" fmla="*/ 3904430 h 5355086"/>
              <a:gd name="connsiteX1463" fmla="*/ 1947903 w 5955078"/>
              <a:gd name="connsiteY1463" fmla="*/ 3919790 h 5355086"/>
              <a:gd name="connsiteX1464" fmla="*/ 1934332 w 5955078"/>
              <a:gd name="connsiteY1464" fmla="*/ 3934145 h 5355086"/>
              <a:gd name="connsiteX1465" fmla="*/ 1921431 w 5955078"/>
              <a:gd name="connsiteY1465" fmla="*/ 3950999 h 5355086"/>
              <a:gd name="connsiteX1466" fmla="*/ 1911365 w 5955078"/>
              <a:gd name="connsiteY1466" fmla="*/ 3968435 h 5355086"/>
              <a:gd name="connsiteX1467" fmla="*/ 1901299 w 5955078"/>
              <a:gd name="connsiteY1467" fmla="*/ 3985869 h 5355086"/>
              <a:gd name="connsiteX1468" fmla="*/ 1893153 w 5955078"/>
              <a:gd name="connsiteY1468" fmla="*/ 4005470 h 5355086"/>
              <a:gd name="connsiteX1469" fmla="*/ 1882686 w 5955078"/>
              <a:gd name="connsiteY1469" fmla="*/ 4036410 h 5355086"/>
              <a:gd name="connsiteX1470" fmla="*/ 1876304 w 5955078"/>
              <a:gd name="connsiteY1470" fmla="*/ 4067595 h 5355086"/>
              <a:gd name="connsiteX1471" fmla="*/ 1868673 w 5955078"/>
              <a:gd name="connsiteY1471" fmla="*/ 4099116 h 5355086"/>
              <a:gd name="connsiteX1472" fmla="*/ 1861376 w 5955078"/>
              <a:gd name="connsiteY1472" fmla="*/ 4131886 h 5355086"/>
              <a:gd name="connsiteX1473" fmla="*/ 1855306 w 5955078"/>
              <a:gd name="connsiteY1473" fmla="*/ 4144231 h 5355086"/>
              <a:gd name="connsiteX1474" fmla="*/ 1845485 w 5955078"/>
              <a:gd name="connsiteY1474" fmla="*/ 4157581 h 5355086"/>
              <a:gd name="connsiteX1475" fmla="*/ 1825173 w 5955078"/>
              <a:gd name="connsiteY1475" fmla="*/ 4181781 h 5355086"/>
              <a:gd name="connsiteX1476" fmla="*/ 1805304 w 5955078"/>
              <a:gd name="connsiteY1476" fmla="*/ 4157629 h 5355086"/>
              <a:gd name="connsiteX1477" fmla="*/ 1798204 w 5955078"/>
              <a:gd name="connsiteY1477" fmla="*/ 4146134 h 5355086"/>
              <a:gd name="connsiteX1478" fmla="*/ 1796529 w 5955078"/>
              <a:gd name="connsiteY1478" fmla="*/ 4139883 h 5355086"/>
              <a:gd name="connsiteX1479" fmla="*/ 1794519 w 5955078"/>
              <a:gd name="connsiteY1479" fmla="*/ 4132383 h 5355086"/>
              <a:gd name="connsiteX1480" fmla="*/ 1789382 w 5955078"/>
              <a:gd name="connsiteY1480" fmla="*/ 4088206 h 5355086"/>
              <a:gd name="connsiteX1481" fmla="*/ 1785829 w 5955078"/>
              <a:gd name="connsiteY1481" fmla="*/ 4044946 h 5355086"/>
              <a:gd name="connsiteX1482" fmla="*/ 1780218 w 5955078"/>
              <a:gd name="connsiteY1482" fmla="*/ 3954003 h 5355086"/>
              <a:gd name="connsiteX1483" fmla="*/ 1779255 w 5955078"/>
              <a:gd name="connsiteY1483" fmla="*/ 3915407 h 5355086"/>
              <a:gd name="connsiteX1484" fmla="*/ 1780277 w 5955078"/>
              <a:gd name="connsiteY1484" fmla="*/ 3864221 h 5355086"/>
              <a:gd name="connsiteX1485" fmla="*/ 1743470 w 5955078"/>
              <a:gd name="connsiteY1485" fmla="*/ 3896860 h 5355086"/>
              <a:gd name="connsiteX1486" fmla="*/ 1717823 w 5955078"/>
              <a:gd name="connsiteY1486" fmla="*/ 3921150 h 5355086"/>
              <a:gd name="connsiteX1487" fmla="*/ 1692601 w 5955078"/>
              <a:gd name="connsiteY1487" fmla="*/ 3952024 h 5355086"/>
              <a:gd name="connsiteX1488" fmla="*/ 1679030 w 5955078"/>
              <a:gd name="connsiteY1488" fmla="*/ 3966379 h 5355086"/>
              <a:gd name="connsiteX1489" fmla="*/ 1665459 w 5955078"/>
              <a:gd name="connsiteY1489" fmla="*/ 3980733 h 5355086"/>
              <a:gd name="connsiteX1490" fmla="*/ 1653048 w 5955078"/>
              <a:gd name="connsiteY1490" fmla="*/ 3989418 h 5355086"/>
              <a:gd name="connsiteX1491" fmla="*/ 1641888 w 5955078"/>
              <a:gd name="connsiteY1491" fmla="*/ 3997768 h 5355086"/>
              <a:gd name="connsiteX1492" fmla="*/ 1628472 w 5955078"/>
              <a:gd name="connsiteY1492" fmla="*/ 4002702 h 5355086"/>
              <a:gd name="connsiteX1493" fmla="*/ 1616641 w 5955078"/>
              <a:gd name="connsiteY1493" fmla="*/ 4008551 h 5355086"/>
              <a:gd name="connsiteX1494" fmla="*/ 1606641 w 5955078"/>
              <a:gd name="connsiteY1494" fmla="*/ 4011231 h 5355086"/>
              <a:gd name="connsiteX1495" fmla="*/ 1594721 w 5955078"/>
              <a:gd name="connsiteY1495" fmla="*/ 4011745 h 5355086"/>
              <a:gd name="connsiteX1496" fmla="*/ 1583716 w 5955078"/>
              <a:gd name="connsiteY1496" fmla="*/ 4010675 h 5355086"/>
              <a:gd name="connsiteX1497" fmla="*/ 1573960 w 5955078"/>
              <a:gd name="connsiteY1497" fmla="*/ 4009269 h 5355086"/>
              <a:gd name="connsiteX1498" fmla="*/ 1564786 w 5955078"/>
              <a:gd name="connsiteY1498" fmla="*/ 4005029 h 5355086"/>
              <a:gd name="connsiteX1499" fmla="*/ 1555275 w 5955078"/>
              <a:gd name="connsiteY1499" fmla="*/ 3999539 h 5355086"/>
              <a:gd name="connsiteX1500" fmla="*/ 1546681 w 5955078"/>
              <a:gd name="connsiteY1500" fmla="*/ 3992463 h 5355086"/>
              <a:gd name="connsiteX1501" fmla="*/ 1537751 w 5955078"/>
              <a:gd name="connsiteY1501" fmla="*/ 3984137 h 5355086"/>
              <a:gd name="connsiteX1502" fmla="*/ 1531321 w 5955078"/>
              <a:gd name="connsiteY1502" fmla="*/ 3975141 h 5355086"/>
              <a:gd name="connsiteX1503" fmla="*/ 1525137 w 5955078"/>
              <a:gd name="connsiteY1503" fmla="*/ 3962061 h 5355086"/>
              <a:gd name="connsiteX1504" fmla="*/ 1518037 w 5955078"/>
              <a:gd name="connsiteY1504" fmla="*/ 3950566 h 5355086"/>
              <a:gd name="connsiteX1505" fmla="*/ 1514018 w 5955078"/>
              <a:gd name="connsiteY1505" fmla="*/ 3935565 h 5355086"/>
              <a:gd name="connsiteX1506" fmla="*/ 1499460 w 5955078"/>
              <a:gd name="connsiteY1506" fmla="*/ 3891233 h 5355086"/>
              <a:gd name="connsiteX1507" fmla="*/ 1482563 w 5955078"/>
              <a:gd name="connsiteY1507" fmla="*/ 3913178 h 5355086"/>
              <a:gd name="connsiteX1508" fmla="*/ 1475488 w 5955078"/>
              <a:gd name="connsiteY1508" fmla="*/ 3921773 h 5355086"/>
              <a:gd name="connsiteX1509" fmla="*/ 1469997 w 5955078"/>
              <a:gd name="connsiteY1509" fmla="*/ 3931283 h 5355086"/>
              <a:gd name="connsiteX1510" fmla="*/ 1445738 w 5955078"/>
              <a:gd name="connsiteY1510" fmla="*/ 4000753 h 5355086"/>
              <a:gd name="connsiteX1511" fmla="*/ 1433776 w 5955078"/>
              <a:gd name="connsiteY1511" fmla="*/ 4036113 h 5355086"/>
              <a:gd name="connsiteX1512" fmla="*/ 1423399 w 5955078"/>
              <a:gd name="connsiteY1512" fmla="*/ 4072389 h 5355086"/>
              <a:gd name="connsiteX1513" fmla="*/ 1419428 w 5955078"/>
              <a:gd name="connsiteY1513" fmla="*/ 4097569 h 5355086"/>
              <a:gd name="connsiteX1514" fmla="*/ 1420792 w 5955078"/>
              <a:gd name="connsiteY1514" fmla="*/ 4122660 h 5355086"/>
              <a:gd name="connsiteX1515" fmla="*/ 1421241 w 5955078"/>
              <a:gd name="connsiteY1515" fmla="*/ 4149335 h 5355086"/>
              <a:gd name="connsiteX1516" fmla="*/ 1425439 w 5955078"/>
              <a:gd name="connsiteY1516" fmla="*/ 4175006 h 5355086"/>
              <a:gd name="connsiteX1517" fmla="*/ 1444645 w 5955078"/>
              <a:gd name="connsiteY1517" fmla="*/ 4271684 h 5355086"/>
              <a:gd name="connsiteX1518" fmla="*/ 1456123 w 5955078"/>
              <a:gd name="connsiteY1518" fmla="*/ 4319521 h 5355086"/>
              <a:gd name="connsiteX1519" fmla="*/ 1468517 w 5955078"/>
              <a:gd name="connsiteY1519" fmla="*/ 4365773 h 5355086"/>
              <a:gd name="connsiteX1520" fmla="*/ 1478475 w 5955078"/>
              <a:gd name="connsiteY1520" fmla="*/ 4397939 h 5355086"/>
              <a:gd name="connsiteX1521" fmla="*/ 1492763 w 5955078"/>
              <a:gd name="connsiteY1521" fmla="*/ 4426265 h 5355086"/>
              <a:gd name="connsiteX1522" fmla="*/ 1525092 w 5955078"/>
              <a:gd name="connsiteY1522" fmla="*/ 4481913 h 5355086"/>
              <a:gd name="connsiteX1523" fmla="*/ 1552575 w 5955078"/>
              <a:gd name="connsiteY1523" fmla="*/ 4529480 h 5355086"/>
              <a:gd name="connsiteX1524" fmla="*/ 1587069 w 5955078"/>
              <a:gd name="connsiteY1524" fmla="*/ 4583209 h 5355086"/>
              <a:gd name="connsiteX1525" fmla="*/ 1563293 w 5955078"/>
              <a:gd name="connsiteY1525" fmla="*/ 4569482 h 5355086"/>
              <a:gd name="connsiteX1526" fmla="*/ 1540433 w 5955078"/>
              <a:gd name="connsiteY1526" fmla="*/ 4554170 h 5355086"/>
              <a:gd name="connsiteX1527" fmla="*/ 1518824 w 5955078"/>
              <a:gd name="connsiteY1527" fmla="*/ 4538524 h 5355086"/>
              <a:gd name="connsiteX1528" fmla="*/ 1500964 w 5955078"/>
              <a:gd name="connsiteY1528" fmla="*/ 4521873 h 5355086"/>
              <a:gd name="connsiteX1529" fmla="*/ 1484020 w 5955078"/>
              <a:gd name="connsiteY1529" fmla="*/ 4503637 h 5355086"/>
              <a:gd name="connsiteX1530" fmla="*/ 1468661 w 5955078"/>
              <a:gd name="connsiteY1530" fmla="*/ 4486316 h 5355086"/>
              <a:gd name="connsiteX1531" fmla="*/ 1454551 w 5955078"/>
              <a:gd name="connsiteY1531" fmla="*/ 4468660 h 5355086"/>
              <a:gd name="connsiteX1532" fmla="*/ 1443522 w 5955078"/>
              <a:gd name="connsiteY1532" fmla="*/ 4447499 h 5355086"/>
              <a:gd name="connsiteX1533" fmla="*/ 1432493 w 5955078"/>
              <a:gd name="connsiteY1533" fmla="*/ 4426338 h 5355086"/>
              <a:gd name="connsiteX1534" fmla="*/ 1425549 w 5955078"/>
              <a:gd name="connsiteY1534" fmla="*/ 4405421 h 5355086"/>
              <a:gd name="connsiteX1535" fmla="*/ 1417020 w 5955078"/>
              <a:gd name="connsiteY1535" fmla="*/ 4383590 h 5355086"/>
              <a:gd name="connsiteX1536" fmla="*/ 1413156 w 5955078"/>
              <a:gd name="connsiteY1536" fmla="*/ 4359170 h 5355086"/>
              <a:gd name="connsiteX1537" fmla="*/ 1408376 w 5955078"/>
              <a:gd name="connsiteY1537" fmla="*/ 4336334 h 5355086"/>
              <a:gd name="connsiteX1538" fmla="*/ 1407012 w 5955078"/>
              <a:gd name="connsiteY1538" fmla="*/ 4311243 h 5355086"/>
              <a:gd name="connsiteX1539" fmla="*/ 1405649 w 5955078"/>
              <a:gd name="connsiteY1539" fmla="*/ 4286153 h 5355086"/>
              <a:gd name="connsiteX1540" fmla="*/ 1408035 w 5955078"/>
              <a:gd name="connsiteY1540" fmla="*/ 4260057 h 5355086"/>
              <a:gd name="connsiteX1541" fmla="*/ 1393794 w 5955078"/>
              <a:gd name="connsiteY1541" fmla="*/ 4271912 h 5355086"/>
              <a:gd name="connsiteX1542" fmla="*/ 1383973 w 5955078"/>
              <a:gd name="connsiteY1542" fmla="*/ 4285262 h 5355086"/>
              <a:gd name="connsiteX1543" fmla="*/ 1365582 w 5955078"/>
              <a:gd name="connsiteY1543" fmla="*/ 4311626 h 5355086"/>
              <a:gd name="connsiteX1544" fmla="*/ 1351610 w 5955078"/>
              <a:gd name="connsiteY1544" fmla="*/ 4339486 h 5355086"/>
              <a:gd name="connsiteX1545" fmla="*/ 1340473 w 5955078"/>
              <a:gd name="connsiteY1545" fmla="*/ 4367927 h 5355086"/>
              <a:gd name="connsiteX1546" fmla="*/ 1331256 w 5955078"/>
              <a:gd name="connsiteY1546" fmla="*/ 4398532 h 5355086"/>
              <a:gd name="connsiteX1547" fmla="*/ 1324874 w 5955078"/>
              <a:gd name="connsiteY1547" fmla="*/ 4429717 h 5355086"/>
              <a:gd name="connsiteX1548" fmla="*/ 1316328 w 5955078"/>
              <a:gd name="connsiteY1548" fmla="*/ 4462823 h 5355086"/>
              <a:gd name="connsiteX1549" fmla="*/ 1306776 w 5955078"/>
              <a:gd name="connsiteY1549" fmla="*/ 4492178 h 5355086"/>
              <a:gd name="connsiteX1550" fmla="*/ 1295167 w 5955078"/>
              <a:gd name="connsiteY1550" fmla="*/ 4473852 h 5355086"/>
              <a:gd name="connsiteX1551" fmla="*/ 1289407 w 5955078"/>
              <a:gd name="connsiteY1551" fmla="*/ 4467357 h 5355086"/>
              <a:gd name="connsiteX1552" fmla="*/ 1290233 w 5955078"/>
              <a:gd name="connsiteY1552" fmla="*/ 4460436 h 5355086"/>
              <a:gd name="connsiteX1553" fmla="*/ 1289293 w 5955078"/>
              <a:gd name="connsiteY1553" fmla="*/ 4441931 h 5355086"/>
              <a:gd name="connsiteX1554" fmla="*/ 1285609 w 5955078"/>
              <a:gd name="connsiteY1554" fmla="*/ 4428181 h 5355086"/>
              <a:gd name="connsiteX1555" fmla="*/ 1278510 w 5955078"/>
              <a:gd name="connsiteY1555" fmla="*/ 4416685 h 5355086"/>
              <a:gd name="connsiteX1556" fmla="*/ 1270250 w 5955078"/>
              <a:gd name="connsiteY1556" fmla="*/ 4410860 h 5355086"/>
              <a:gd name="connsiteX1557" fmla="*/ 1257904 w 5955078"/>
              <a:gd name="connsiteY1557" fmla="*/ 4404788 h 5355086"/>
              <a:gd name="connsiteX1558" fmla="*/ 1244399 w 5955078"/>
              <a:gd name="connsiteY1558" fmla="*/ 4404388 h 5355086"/>
              <a:gd name="connsiteX1559" fmla="*/ 1229978 w 5955078"/>
              <a:gd name="connsiteY1559" fmla="*/ 4405573 h 5355086"/>
              <a:gd name="connsiteX1560" fmla="*/ 1213393 w 5955078"/>
              <a:gd name="connsiteY1560" fmla="*/ 4408676 h 5355086"/>
              <a:gd name="connsiteX1561" fmla="*/ 1164798 w 5955078"/>
              <a:gd name="connsiteY1561" fmla="*/ 4412320 h 5355086"/>
              <a:gd name="connsiteX1562" fmla="*/ 1139706 w 5955078"/>
              <a:gd name="connsiteY1562" fmla="*/ 4413683 h 5355086"/>
              <a:gd name="connsiteX1563" fmla="*/ 1114861 w 5955078"/>
              <a:gd name="connsiteY1563" fmla="*/ 4410962 h 5355086"/>
              <a:gd name="connsiteX1564" fmla="*/ 1101936 w 5955078"/>
              <a:gd name="connsiteY1564" fmla="*/ 4407727 h 5355086"/>
              <a:gd name="connsiteX1565" fmla="*/ 1091176 w 5955078"/>
              <a:gd name="connsiteY1565" fmla="*/ 4402571 h 5355086"/>
              <a:gd name="connsiteX1566" fmla="*/ 1081331 w 5955078"/>
              <a:gd name="connsiteY1566" fmla="*/ 4395830 h 5355086"/>
              <a:gd name="connsiteX1567" fmla="*/ 1076821 w 5955078"/>
              <a:gd name="connsiteY1567" fmla="*/ 4388999 h 5355086"/>
              <a:gd name="connsiteX1568" fmla="*/ 1072891 w 5955078"/>
              <a:gd name="connsiteY1568" fmla="*/ 4379334 h 5355086"/>
              <a:gd name="connsiteX1569" fmla="*/ 1071462 w 5955078"/>
              <a:gd name="connsiteY1569" fmla="*/ 4368999 h 5355086"/>
              <a:gd name="connsiteX1570" fmla="*/ 1077532 w 5955078"/>
              <a:gd name="connsiteY1570" fmla="*/ 4356654 h 5355086"/>
              <a:gd name="connsiteX1571" fmla="*/ 1084853 w 5955078"/>
              <a:gd name="connsiteY1571" fmla="*/ 4343974 h 5355086"/>
              <a:gd name="connsiteX1572" fmla="*/ 1122307 w 5955078"/>
              <a:gd name="connsiteY1572" fmla="*/ 4293744 h 5355086"/>
              <a:gd name="connsiteX1573" fmla="*/ 1161925 w 5955078"/>
              <a:gd name="connsiteY1573" fmla="*/ 4241596 h 5355086"/>
              <a:gd name="connsiteX1574" fmla="*/ 1204713 w 5955078"/>
              <a:gd name="connsiteY1574" fmla="*/ 4191276 h 5355086"/>
              <a:gd name="connsiteX1575" fmla="*/ 1226945 w 5955078"/>
              <a:gd name="connsiteY1575" fmla="*/ 4169242 h 5355086"/>
              <a:gd name="connsiteX1576" fmla="*/ 1250427 w 5955078"/>
              <a:gd name="connsiteY1576" fmla="*/ 4146872 h 5355086"/>
              <a:gd name="connsiteX1577" fmla="*/ 1278238 w 5955078"/>
              <a:gd name="connsiteY1577" fmla="*/ 4120663 h 5355086"/>
              <a:gd name="connsiteX1578" fmla="*/ 1289310 w 5955078"/>
              <a:gd name="connsiteY1578" fmla="*/ 4106978 h 5355086"/>
              <a:gd name="connsiteX1579" fmla="*/ 1300380 w 5955078"/>
              <a:gd name="connsiteY1579" fmla="*/ 4093293 h 5355086"/>
              <a:gd name="connsiteX1580" fmla="*/ 1310201 w 5955078"/>
              <a:gd name="connsiteY1580" fmla="*/ 4079943 h 5355086"/>
              <a:gd name="connsiteX1581" fmla="*/ 1316517 w 5955078"/>
              <a:gd name="connsiteY1581" fmla="*/ 4063514 h 5355086"/>
              <a:gd name="connsiteX1582" fmla="*/ 1322498 w 5955078"/>
              <a:gd name="connsiteY1582" fmla="*/ 4045834 h 5355086"/>
              <a:gd name="connsiteX1583" fmla="*/ 1326314 w 5955078"/>
              <a:gd name="connsiteY1583" fmla="*/ 4030073 h 5355086"/>
              <a:gd name="connsiteX1584" fmla="*/ 1347151 w 5955078"/>
              <a:gd name="connsiteY1584" fmla="*/ 3887831 h 5355086"/>
              <a:gd name="connsiteX1585" fmla="*/ 1364573 w 5955078"/>
              <a:gd name="connsiteY1585" fmla="*/ 3747844 h 5355086"/>
              <a:gd name="connsiteX1586" fmla="*/ 1372605 w 5955078"/>
              <a:gd name="connsiteY1586" fmla="*/ 3702818 h 5355086"/>
              <a:gd name="connsiteX1587" fmla="*/ 1381888 w 5955078"/>
              <a:gd name="connsiteY1587" fmla="*/ 3657458 h 5355086"/>
              <a:gd name="connsiteX1588" fmla="*/ 1393473 w 5955078"/>
              <a:gd name="connsiteY1588" fmla="*/ 3655693 h 5355086"/>
              <a:gd name="connsiteX1589" fmla="*/ 1461611 w 5955078"/>
              <a:gd name="connsiteY1589" fmla="*/ 3749978 h 5355086"/>
              <a:gd name="connsiteX1590" fmla="*/ 1480092 w 5955078"/>
              <a:gd name="connsiteY1590" fmla="*/ 3728948 h 5355086"/>
              <a:gd name="connsiteX1591" fmla="*/ 1492323 w 5955078"/>
              <a:gd name="connsiteY1591" fmla="*/ 3709594 h 5355086"/>
              <a:gd name="connsiteX1592" fmla="*/ 1499219 w 5955078"/>
              <a:gd name="connsiteY1592" fmla="*/ 3690329 h 5355086"/>
              <a:gd name="connsiteX1593" fmla="*/ 1501115 w 5955078"/>
              <a:gd name="connsiteY1593" fmla="*/ 3672403 h 5355086"/>
              <a:gd name="connsiteX1594" fmla="*/ 1498926 w 5955078"/>
              <a:gd name="connsiteY1594" fmla="*/ 3654233 h 5355086"/>
              <a:gd name="connsiteX1595" fmla="*/ 1491401 w 5955078"/>
              <a:gd name="connsiteY1595" fmla="*/ 3636152 h 5355086"/>
              <a:gd name="connsiteX1596" fmla="*/ 1479792 w 5955078"/>
              <a:gd name="connsiteY1596" fmla="*/ 3617827 h 5355086"/>
              <a:gd name="connsiteX1597" fmla="*/ 1462847 w 5955078"/>
              <a:gd name="connsiteY1597" fmla="*/ 3599590 h 5355086"/>
              <a:gd name="connsiteX1598" fmla="*/ 1448403 w 5955078"/>
              <a:gd name="connsiteY1598" fmla="*/ 3580684 h 5355086"/>
              <a:gd name="connsiteX1599" fmla="*/ 1434539 w 5955078"/>
              <a:gd name="connsiteY1599" fmla="*/ 3558942 h 5355086"/>
              <a:gd name="connsiteX1600" fmla="*/ 1414645 w 5955078"/>
              <a:gd name="connsiteY1600" fmla="*/ 3514701 h 5355086"/>
              <a:gd name="connsiteX1601" fmla="*/ 1397856 w 5955078"/>
              <a:gd name="connsiteY1601" fmla="*/ 3487044 h 5355086"/>
              <a:gd name="connsiteX1602" fmla="*/ 1384662 w 5955078"/>
              <a:gd name="connsiteY1602" fmla="*/ 3467803 h 5355086"/>
              <a:gd name="connsiteX1603" fmla="*/ 1376067 w 5955078"/>
              <a:gd name="connsiteY1603" fmla="*/ 3460728 h 5355086"/>
              <a:gd name="connsiteX1604" fmla="*/ 1370307 w 5955078"/>
              <a:gd name="connsiteY1604" fmla="*/ 3454232 h 5355086"/>
              <a:gd name="connsiteX1605" fmla="*/ 1360552 w 5955078"/>
              <a:gd name="connsiteY1605" fmla="*/ 3452826 h 5355086"/>
              <a:gd name="connsiteX1606" fmla="*/ 1354547 w 5955078"/>
              <a:gd name="connsiteY1606" fmla="*/ 3450417 h 5355086"/>
              <a:gd name="connsiteX1607" fmla="*/ 1344457 w 5955078"/>
              <a:gd name="connsiteY1607" fmla="*/ 3447761 h 5355086"/>
              <a:gd name="connsiteX1608" fmla="*/ 1336957 w 5955078"/>
              <a:gd name="connsiteY1608" fmla="*/ 3449771 h 5355086"/>
              <a:gd name="connsiteX1609" fmla="*/ 1326956 w 5955078"/>
              <a:gd name="connsiteY1609" fmla="*/ 3452450 h 5355086"/>
              <a:gd name="connsiteX1610" fmla="*/ 1317626 w 5955078"/>
              <a:gd name="connsiteY1610" fmla="*/ 3457630 h 5355086"/>
              <a:gd name="connsiteX1611" fmla="*/ 1297805 w 5955078"/>
              <a:gd name="connsiteY1611" fmla="*/ 3473659 h 5355086"/>
              <a:gd name="connsiteX1612" fmla="*/ 1275238 w 5955078"/>
              <a:gd name="connsiteY1612" fmla="*/ 3494444 h 5355086"/>
              <a:gd name="connsiteX1613" fmla="*/ 1265663 w 5955078"/>
              <a:gd name="connsiteY1613" fmla="*/ 3503709 h 5355086"/>
              <a:gd name="connsiteX1614" fmla="*/ 1234723 w 5955078"/>
              <a:gd name="connsiteY1614" fmla="*/ 3493242 h 5355086"/>
              <a:gd name="connsiteX1615" fmla="*/ 1222378 w 5955078"/>
              <a:gd name="connsiteY1615" fmla="*/ 3487171 h 5355086"/>
              <a:gd name="connsiteX1616" fmla="*/ 1209698 w 5955078"/>
              <a:gd name="connsiteY1616" fmla="*/ 3479850 h 5355086"/>
              <a:gd name="connsiteX1617" fmla="*/ 1188757 w 5955078"/>
              <a:gd name="connsiteY1617" fmla="*/ 3466704 h 5355086"/>
              <a:gd name="connsiteX1618" fmla="*/ 1177908 w 5955078"/>
              <a:gd name="connsiteY1618" fmla="*/ 3456213 h 5355086"/>
              <a:gd name="connsiteX1619" fmla="*/ 1172728 w 5955078"/>
              <a:gd name="connsiteY1619" fmla="*/ 3446883 h 5355086"/>
              <a:gd name="connsiteX1620" fmla="*/ 1169044 w 5955078"/>
              <a:gd name="connsiteY1620" fmla="*/ 3433133 h 5355086"/>
              <a:gd name="connsiteX1621" fmla="*/ 1167859 w 5955078"/>
              <a:gd name="connsiteY1621" fmla="*/ 3418712 h 5355086"/>
              <a:gd name="connsiteX1622" fmla="*/ 1165825 w 5955078"/>
              <a:gd name="connsiteY1622" fmla="*/ 3391121 h 5355086"/>
              <a:gd name="connsiteX1623" fmla="*/ 1163301 w 5955078"/>
              <a:gd name="connsiteY1623" fmla="*/ 3371701 h 5355086"/>
              <a:gd name="connsiteX1624" fmla="*/ 1160287 w 5955078"/>
              <a:gd name="connsiteY1624" fmla="*/ 3360450 h 5355086"/>
              <a:gd name="connsiteX1625" fmla="*/ 1153187 w 5955078"/>
              <a:gd name="connsiteY1625" fmla="*/ 3348955 h 5355086"/>
              <a:gd name="connsiteX1626" fmla="*/ 1144927 w 5955078"/>
              <a:gd name="connsiteY1626" fmla="*/ 3343129 h 5355086"/>
              <a:gd name="connsiteX1627" fmla="*/ 1135752 w 5955078"/>
              <a:gd name="connsiteY1627" fmla="*/ 3338888 h 5355086"/>
              <a:gd name="connsiteX1628" fmla="*/ 1122582 w 5955078"/>
              <a:gd name="connsiteY1628" fmla="*/ 3339738 h 5355086"/>
              <a:gd name="connsiteX1629" fmla="*/ 1108831 w 5955078"/>
              <a:gd name="connsiteY1629" fmla="*/ 3343422 h 5355086"/>
              <a:gd name="connsiteX1630" fmla="*/ 1093251 w 5955078"/>
              <a:gd name="connsiteY1630" fmla="*/ 3350277 h 5355086"/>
              <a:gd name="connsiteX1631" fmla="*/ 1071174 w 5955078"/>
              <a:gd name="connsiteY1631" fmla="*/ 3362891 h 5355086"/>
              <a:gd name="connsiteX1632" fmla="*/ 1046509 w 5955078"/>
              <a:gd name="connsiteY1632" fmla="*/ 3370840 h 5355086"/>
              <a:gd name="connsiteX1633" fmla="*/ 1022758 w 5955078"/>
              <a:gd name="connsiteY1633" fmla="*/ 3377204 h 5355086"/>
              <a:gd name="connsiteX1634" fmla="*/ 1002422 w 5955078"/>
              <a:gd name="connsiteY1634" fmla="*/ 3381313 h 5355086"/>
              <a:gd name="connsiteX1635" fmla="*/ 981417 w 5955078"/>
              <a:gd name="connsiteY1635" fmla="*/ 3382922 h 5355086"/>
              <a:gd name="connsiteX1636" fmla="*/ 961571 w 5955078"/>
              <a:gd name="connsiteY1636" fmla="*/ 3378861 h 5355086"/>
              <a:gd name="connsiteX1637" fmla="*/ 940811 w 5955078"/>
              <a:gd name="connsiteY1637" fmla="*/ 3376385 h 5355086"/>
              <a:gd name="connsiteX1638" fmla="*/ 924381 w 5955078"/>
              <a:gd name="connsiteY1638" fmla="*/ 3370069 h 5355086"/>
              <a:gd name="connsiteX1639" fmla="*/ 906946 w 5955078"/>
              <a:gd name="connsiteY1639" fmla="*/ 3360003 h 5355086"/>
              <a:gd name="connsiteX1640" fmla="*/ 890426 w 5955078"/>
              <a:gd name="connsiteY1640" fmla="*/ 3348352 h 5355086"/>
              <a:gd name="connsiteX1641" fmla="*/ 875737 w 5955078"/>
              <a:gd name="connsiteY1641" fmla="*/ 3333531 h 5355086"/>
              <a:gd name="connsiteX1642" fmla="*/ 863547 w 5955078"/>
              <a:gd name="connsiteY1642" fmla="*/ 3318040 h 5355086"/>
              <a:gd name="connsiteX1643" fmla="*/ 851938 w 5955078"/>
              <a:gd name="connsiteY1643" fmla="*/ 3299714 h 5355086"/>
              <a:gd name="connsiteX1644" fmla="*/ 841488 w 5955078"/>
              <a:gd name="connsiteY1644" fmla="*/ 3275718 h 5355086"/>
              <a:gd name="connsiteX1645" fmla="*/ 832625 w 5955078"/>
              <a:gd name="connsiteY1645" fmla="*/ 3252637 h 5355086"/>
              <a:gd name="connsiteX1646" fmla="*/ 826261 w 5955078"/>
              <a:gd name="connsiteY1646" fmla="*/ 3228886 h 5355086"/>
              <a:gd name="connsiteX1647" fmla="*/ 820051 w 5955078"/>
              <a:gd name="connsiteY1647" fmla="*/ 3195715 h 5355086"/>
              <a:gd name="connsiteX1648" fmla="*/ 820118 w 5955078"/>
              <a:gd name="connsiteY1648" fmla="*/ 3180960 h 5355086"/>
              <a:gd name="connsiteX1649" fmla="*/ 820183 w 5955078"/>
              <a:gd name="connsiteY1649" fmla="*/ 3166204 h 5355086"/>
              <a:gd name="connsiteX1650" fmla="*/ 820584 w 5955078"/>
              <a:gd name="connsiteY1650" fmla="*/ 3152700 h 5355086"/>
              <a:gd name="connsiteX1651" fmla="*/ 824155 w 5955078"/>
              <a:gd name="connsiteY1651" fmla="*/ 3141024 h 5355086"/>
              <a:gd name="connsiteX1652" fmla="*/ 829890 w 5955078"/>
              <a:gd name="connsiteY1652" fmla="*/ 3127430 h 5355086"/>
              <a:gd name="connsiteX1653" fmla="*/ 835046 w 5955078"/>
              <a:gd name="connsiteY1653" fmla="*/ 3116670 h 5355086"/>
              <a:gd name="connsiteX1654" fmla="*/ 842367 w 5955078"/>
              <a:gd name="connsiteY1654" fmla="*/ 3103991 h 5355086"/>
              <a:gd name="connsiteX1655" fmla="*/ 850358 w 5955078"/>
              <a:gd name="connsiteY1655" fmla="*/ 3093810 h 5355086"/>
              <a:gd name="connsiteX1656" fmla="*/ 858683 w 5955078"/>
              <a:gd name="connsiteY1656" fmla="*/ 3084880 h 5355086"/>
              <a:gd name="connsiteX1657" fmla="*/ 870758 w 5955078"/>
              <a:gd name="connsiteY1657" fmla="*/ 3074945 h 5355086"/>
              <a:gd name="connsiteX1658" fmla="*/ 884755 w 5955078"/>
              <a:gd name="connsiteY1658" fmla="*/ 3067175 h 5355086"/>
              <a:gd name="connsiteX1659" fmla="*/ 897500 w 5955078"/>
              <a:gd name="connsiteY1659" fmla="*/ 3059741 h 5355086"/>
              <a:gd name="connsiteX1660" fmla="*/ 927746 w 5955078"/>
              <a:gd name="connsiteY1660" fmla="*/ 3047618 h 5355086"/>
              <a:gd name="connsiteX1661" fmla="*/ 958908 w 5955078"/>
              <a:gd name="connsiteY1661" fmla="*/ 3033908 h 5355086"/>
              <a:gd name="connsiteX1662" fmla="*/ 985405 w 5955078"/>
              <a:gd name="connsiteY1662" fmla="*/ 3022790 h 5355086"/>
              <a:gd name="connsiteX1663" fmla="*/ 1013730 w 5955078"/>
              <a:gd name="connsiteY1663" fmla="*/ 3008501 h 5355086"/>
              <a:gd name="connsiteX1664" fmla="*/ 1040472 w 5955078"/>
              <a:gd name="connsiteY1664" fmla="*/ 2993297 h 5355086"/>
              <a:gd name="connsiteX1665" fmla="*/ 1064043 w 5955078"/>
              <a:gd name="connsiteY1665" fmla="*/ 2976263 h 5355086"/>
              <a:gd name="connsiteX1666" fmla="*/ 1084110 w 5955078"/>
              <a:gd name="connsiteY1666" fmla="*/ 2956148 h 5355086"/>
              <a:gd name="connsiteX1667" fmla="*/ 1102501 w 5955078"/>
              <a:gd name="connsiteY1667" fmla="*/ 2929783 h 5355086"/>
              <a:gd name="connsiteX1668" fmla="*/ 1120223 w 5955078"/>
              <a:gd name="connsiteY1668" fmla="*/ 2900919 h 5355086"/>
              <a:gd name="connsiteX1669" fmla="*/ 1124463 w 5955078"/>
              <a:gd name="connsiteY1669" fmla="*/ 2891743 h 5355086"/>
              <a:gd name="connsiteX1670" fmla="*/ 1131539 w 5955078"/>
              <a:gd name="connsiteY1670" fmla="*/ 2883149 h 5355086"/>
              <a:gd name="connsiteX1671" fmla="*/ 1138034 w 5955078"/>
              <a:gd name="connsiteY1671" fmla="*/ 2877389 h 5355086"/>
              <a:gd name="connsiteX1672" fmla="*/ 1144195 w 5955078"/>
              <a:gd name="connsiteY1672" fmla="*/ 2870379 h 5355086"/>
              <a:gd name="connsiteX1673" fmla="*/ 1159440 w 5955078"/>
              <a:gd name="connsiteY1673" fmla="*/ 2862275 h 5355086"/>
              <a:gd name="connsiteX1674" fmla="*/ 1175691 w 5955078"/>
              <a:gd name="connsiteY1674" fmla="*/ 2857920 h 5355086"/>
              <a:gd name="connsiteX1675" fmla="*/ 1193616 w 5955078"/>
              <a:gd name="connsiteY1675" fmla="*/ 2859816 h 5355086"/>
              <a:gd name="connsiteX1676" fmla="*/ 1211877 w 5955078"/>
              <a:gd name="connsiteY1676" fmla="*/ 2862963 h 5355086"/>
              <a:gd name="connsiteX1677" fmla="*/ 1232147 w 5955078"/>
              <a:gd name="connsiteY1677" fmla="*/ 2873609 h 5355086"/>
              <a:gd name="connsiteX1678" fmla="*/ 1247417 w 5955078"/>
              <a:gd name="connsiteY1678" fmla="*/ 2885595 h 5355086"/>
              <a:gd name="connsiteX1679" fmla="*/ 1285056 w 5955078"/>
              <a:gd name="connsiteY1679" fmla="*/ 2921062 h 5355086"/>
              <a:gd name="connsiteX1680" fmla="*/ 1304835 w 5955078"/>
              <a:gd name="connsiteY1680" fmla="*/ 2939878 h 5355086"/>
              <a:gd name="connsiteX1681" fmla="*/ 1325774 w 5955078"/>
              <a:gd name="connsiteY1681" fmla="*/ 2953023 h 5355086"/>
              <a:gd name="connsiteX1682" fmla="*/ 1333030 w 5955078"/>
              <a:gd name="connsiteY1682" fmla="*/ 2955100 h 5355086"/>
              <a:gd name="connsiteX1683" fmla="*/ 1340621 w 5955078"/>
              <a:gd name="connsiteY1683" fmla="*/ 2958425 h 5355086"/>
              <a:gd name="connsiteX1684" fmla="*/ 1355375 w 5955078"/>
              <a:gd name="connsiteY1684" fmla="*/ 2958491 h 5355086"/>
              <a:gd name="connsiteX1685" fmla="*/ 1373211 w 5955078"/>
              <a:gd name="connsiteY1685" fmla="*/ 2955051 h 5355086"/>
              <a:gd name="connsiteX1686" fmla="*/ 1390131 w 5955078"/>
              <a:gd name="connsiteY1686" fmla="*/ 2953197 h 5355086"/>
              <a:gd name="connsiteX1687" fmla="*/ 1389192 w 5955078"/>
              <a:gd name="connsiteY1687" fmla="*/ 2934692 h 5355086"/>
              <a:gd name="connsiteX1688" fmla="*/ 1388834 w 5955078"/>
              <a:gd name="connsiteY1688" fmla="*/ 2913352 h 5355086"/>
              <a:gd name="connsiteX1689" fmla="*/ 1387559 w 5955078"/>
              <a:gd name="connsiteY1689" fmla="*/ 2893596 h 5355086"/>
              <a:gd name="connsiteX1690" fmla="*/ 1383049 w 5955078"/>
              <a:gd name="connsiteY1690" fmla="*/ 2886765 h 5355086"/>
              <a:gd name="connsiteX1691" fmla="*/ 1380125 w 5955078"/>
              <a:gd name="connsiteY1691" fmla="*/ 2880851 h 5355086"/>
              <a:gd name="connsiteX1692" fmla="*/ 1350590 w 5955078"/>
              <a:gd name="connsiteY1692" fmla="*/ 2860629 h 5355086"/>
              <a:gd name="connsiteX1693" fmla="*/ 1320476 w 5955078"/>
              <a:gd name="connsiteY1693" fmla="*/ 2843242 h 5355086"/>
              <a:gd name="connsiteX1694" fmla="*/ 1285695 w 5955078"/>
              <a:gd name="connsiteY1694" fmla="*/ 2828445 h 5355086"/>
              <a:gd name="connsiteX1695" fmla="*/ 1252835 w 5955078"/>
              <a:gd name="connsiteY1695" fmla="*/ 2815813 h 5355086"/>
              <a:gd name="connsiteX1696" fmla="*/ 1207720 w 5955078"/>
              <a:gd name="connsiteY1696" fmla="*/ 2802445 h 5355086"/>
              <a:gd name="connsiteX1697" fmla="*/ 1164189 w 5955078"/>
              <a:gd name="connsiteY1697" fmla="*/ 2789994 h 5355086"/>
              <a:gd name="connsiteX1698" fmla="*/ 1119074 w 5955078"/>
              <a:gd name="connsiteY1698" fmla="*/ 2776626 h 5355086"/>
              <a:gd name="connsiteX1699" fmla="*/ 1074539 w 5955078"/>
              <a:gd name="connsiteY1699" fmla="*/ 2760424 h 5355086"/>
              <a:gd name="connsiteX1700" fmla="*/ 1162532 w 5955078"/>
              <a:gd name="connsiteY1700" fmla="*/ 2728807 h 5355086"/>
              <a:gd name="connsiteX1701" fmla="*/ 1162933 w 5955078"/>
              <a:gd name="connsiteY1701" fmla="*/ 2715301 h 5355086"/>
              <a:gd name="connsiteX1702" fmla="*/ 1099312 w 5955078"/>
              <a:gd name="connsiteY1702" fmla="*/ 2702874 h 5355086"/>
              <a:gd name="connsiteX1703" fmla="*/ 1068127 w 5955078"/>
              <a:gd name="connsiteY1703" fmla="*/ 2696492 h 5355086"/>
              <a:gd name="connsiteX1704" fmla="*/ 1037946 w 5955078"/>
              <a:gd name="connsiteY1704" fmla="*/ 2693860 h 5355086"/>
              <a:gd name="connsiteX1705" fmla="*/ 762905 w 5955078"/>
              <a:gd name="connsiteY1705" fmla="*/ 2672432 h 5355086"/>
              <a:gd name="connsiteX1706" fmla="*/ 492956 w 5955078"/>
              <a:gd name="connsiteY1706" fmla="*/ 2654999 h 5355086"/>
              <a:gd name="connsiteX1707" fmla="*/ 451524 w 5955078"/>
              <a:gd name="connsiteY1707" fmla="*/ 2655382 h 5355086"/>
              <a:gd name="connsiteX1708" fmla="*/ 412929 w 5955078"/>
              <a:gd name="connsiteY1708" fmla="*/ 2656344 h 5355086"/>
              <a:gd name="connsiteX1709" fmla="*/ 374422 w 5955078"/>
              <a:gd name="connsiteY1709" fmla="*/ 2662643 h 5355086"/>
              <a:gd name="connsiteX1710" fmla="*/ 337836 w 5955078"/>
              <a:gd name="connsiteY1710" fmla="*/ 2671107 h 5355086"/>
              <a:gd name="connsiteX1711" fmla="*/ 301919 w 5955078"/>
              <a:gd name="connsiteY1711" fmla="*/ 2682070 h 5355086"/>
              <a:gd name="connsiteX1712" fmla="*/ 266094 w 5955078"/>
              <a:gd name="connsiteY1712" fmla="*/ 2698369 h 5355086"/>
              <a:gd name="connsiteX1713" fmla="*/ 232186 w 5955078"/>
              <a:gd name="connsiteY1713" fmla="*/ 2716832 h 5355086"/>
              <a:gd name="connsiteX1714" fmla="*/ 196114 w 5955078"/>
              <a:gd name="connsiteY1714" fmla="*/ 2737216 h 5355086"/>
              <a:gd name="connsiteX1715" fmla="*/ 179954 w 5955078"/>
              <a:gd name="connsiteY1715" fmla="*/ 2746906 h 5355086"/>
              <a:gd name="connsiteX1716" fmla="*/ 163122 w 5955078"/>
              <a:gd name="connsiteY1716" fmla="*/ 2754095 h 5355086"/>
              <a:gd name="connsiteX1717" fmla="*/ 145042 w 5955078"/>
              <a:gd name="connsiteY1717" fmla="*/ 2761619 h 5355086"/>
              <a:gd name="connsiteX1718" fmla="*/ 126872 w 5955078"/>
              <a:gd name="connsiteY1718" fmla="*/ 2763808 h 5355086"/>
              <a:gd name="connsiteX1719" fmla="*/ 109951 w 5955078"/>
              <a:gd name="connsiteY1719" fmla="*/ 2765663 h 5355086"/>
              <a:gd name="connsiteX1720" fmla="*/ 91691 w 5955078"/>
              <a:gd name="connsiteY1720" fmla="*/ 2762517 h 5355086"/>
              <a:gd name="connsiteX1721" fmla="*/ 72761 w 5955078"/>
              <a:gd name="connsiteY1721" fmla="*/ 2756871 h 5355086"/>
              <a:gd name="connsiteX1722" fmla="*/ 55661 w 5955078"/>
              <a:gd name="connsiteY1722" fmla="*/ 2748055 h 5355086"/>
              <a:gd name="connsiteX1723" fmla="*/ 37556 w 5955078"/>
              <a:gd name="connsiteY1723" fmla="*/ 2735488 h 5355086"/>
              <a:gd name="connsiteX1724" fmla="*/ 24116 w 5955078"/>
              <a:gd name="connsiteY1724" fmla="*/ 2720332 h 5355086"/>
              <a:gd name="connsiteX1725" fmla="*/ 14762 w 5955078"/>
              <a:gd name="connsiteY1725" fmla="*/ 2705422 h 5355086"/>
              <a:gd name="connsiteX1726" fmla="*/ 7573 w 5955078"/>
              <a:gd name="connsiteY1726" fmla="*/ 2688591 h 5355086"/>
              <a:gd name="connsiteX1727" fmla="*/ 2549 w 5955078"/>
              <a:gd name="connsiteY1727" fmla="*/ 2669841 h 5355086"/>
              <a:gd name="connsiteX1728" fmla="*/ 1609 w 5955078"/>
              <a:gd name="connsiteY1728" fmla="*/ 2651336 h 5355086"/>
              <a:gd name="connsiteX1729" fmla="*/ 0 w 5955078"/>
              <a:gd name="connsiteY1729" fmla="*/ 2630330 h 5355086"/>
              <a:gd name="connsiteX1730" fmla="*/ 1561 w 5955078"/>
              <a:gd name="connsiteY1730" fmla="*/ 2611155 h 5355086"/>
              <a:gd name="connsiteX1731" fmla="*/ 2852 w 5955078"/>
              <a:gd name="connsiteY1731" fmla="*/ 2575974 h 5355086"/>
              <a:gd name="connsiteX1732" fmla="*/ 9570 w 5955078"/>
              <a:gd name="connsiteY1732" fmla="*/ 2546038 h 5355086"/>
              <a:gd name="connsiteX1733" fmla="*/ 19456 w 5955078"/>
              <a:gd name="connsiteY1733" fmla="*/ 2517933 h 5355086"/>
              <a:gd name="connsiteX1734" fmla="*/ 32178 w 5955078"/>
              <a:gd name="connsiteY1734" fmla="*/ 2490407 h 5355086"/>
              <a:gd name="connsiteX1735" fmla="*/ 47489 w 5955078"/>
              <a:gd name="connsiteY1735" fmla="*/ 2467548 h 5355086"/>
              <a:gd name="connsiteX1736" fmla="*/ 65056 w 5955078"/>
              <a:gd name="connsiteY1736" fmla="*/ 2448103 h 5355086"/>
              <a:gd name="connsiteX1737" fmla="*/ 84877 w 5955078"/>
              <a:gd name="connsiteY1737" fmla="*/ 2432074 h 5355086"/>
              <a:gd name="connsiteX1738" fmla="*/ 105702 w 5955078"/>
              <a:gd name="connsiteY1738" fmla="*/ 2419795 h 5355086"/>
              <a:gd name="connsiteX1739" fmla="*/ 128449 w 5955078"/>
              <a:gd name="connsiteY1739" fmla="*/ 2409681 h 5355086"/>
              <a:gd name="connsiteX1740" fmla="*/ 152199 w 5955078"/>
              <a:gd name="connsiteY1740" fmla="*/ 2403317 h 5355086"/>
              <a:gd name="connsiteX1741" fmla="*/ 179455 w 5955078"/>
              <a:gd name="connsiteY1741" fmla="*/ 2400032 h 5355086"/>
              <a:gd name="connsiteX1742" fmla="*/ 205216 w 5955078"/>
              <a:gd name="connsiteY1742" fmla="*/ 2401170 h 5355086"/>
              <a:gd name="connsiteX1743" fmla="*/ 232316 w 5955078"/>
              <a:gd name="connsiteY1743" fmla="*/ 2407306 h 5355086"/>
              <a:gd name="connsiteX1744" fmla="*/ 262921 w 5955078"/>
              <a:gd name="connsiteY1744" fmla="*/ 2416522 h 5355086"/>
              <a:gd name="connsiteX1745" fmla="*/ 291362 w 5955078"/>
              <a:gd name="connsiteY1745" fmla="*/ 2427659 h 5355086"/>
              <a:gd name="connsiteX1746" fmla="*/ 320226 w 5955078"/>
              <a:gd name="connsiteY1746" fmla="*/ 2445381 h 5355086"/>
              <a:gd name="connsiteX1747" fmla="*/ 356436 w 5955078"/>
              <a:gd name="connsiteY1747" fmla="*/ 2470513 h 5355086"/>
              <a:gd name="connsiteX1748" fmla="*/ 391730 w 5955078"/>
              <a:gd name="connsiteY1748" fmla="*/ 2497231 h 5355086"/>
              <a:gd name="connsiteX1749" fmla="*/ 460489 w 5955078"/>
              <a:gd name="connsiteY1749" fmla="*/ 2553835 h 5355086"/>
              <a:gd name="connsiteX1750" fmla="*/ 494779 w 5955078"/>
              <a:gd name="connsiteY1750" fmla="*/ 2576802 h 5355086"/>
              <a:gd name="connsiteX1751" fmla="*/ 530563 w 5955078"/>
              <a:gd name="connsiteY1751" fmla="*/ 2595349 h 5355086"/>
              <a:gd name="connsiteX1752" fmla="*/ 564428 w 5955078"/>
              <a:gd name="connsiteY1752" fmla="*/ 2611731 h 5355086"/>
              <a:gd name="connsiteX1753" fmla="*/ 599789 w 5955078"/>
              <a:gd name="connsiteY1753" fmla="*/ 2623693 h 5355086"/>
              <a:gd name="connsiteX1754" fmla="*/ 637895 w 5955078"/>
              <a:gd name="connsiteY1754" fmla="*/ 2630899 h 5355086"/>
              <a:gd name="connsiteX1755" fmla="*/ 676581 w 5955078"/>
              <a:gd name="connsiteY1755" fmla="*/ 2635272 h 5355086"/>
              <a:gd name="connsiteX1756" fmla="*/ 716761 w 5955078"/>
              <a:gd name="connsiteY1756" fmla="*/ 2635224 h 5355086"/>
              <a:gd name="connsiteX1757" fmla="*/ 758438 w 5955078"/>
              <a:gd name="connsiteY1757" fmla="*/ 2630756 h 5355086"/>
              <a:gd name="connsiteX1758" fmla="*/ 791944 w 5955078"/>
              <a:gd name="connsiteY1758" fmla="*/ 2625797 h 5355086"/>
              <a:gd name="connsiteX1759" fmla="*/ 823284 w 5955078"/>
              <a:gd name="connsiteY1759" fmla="*/ 2622758 h 5355086"/>
              <a:gd name="connsiteX1760" fmla="*/ 886971 w 5955078"/>
              <a:gd name="connsiteY1760" fmla="*/ 2620432 h 5355086"/>
              <a:gd name="connsiteX1761" fmla="*/ 953827 w 5955078"/>
              <a:gd name="connsiteY1761" fmla="*/ 2619935 h 5355086"/>
              <a:gd name="connsiteX1762" fmla="*/ 1019099 w 5955078"/>
              <a:gd name="connsiteY1762" fmla="*/ 2618523 h 5355086"/>
              <a:gd name="connsiteX1763" fmla="*/ 1007375 w 5955078"/>
              <a:gd name="connsiteY1763" fmla="*/ 2574771 h 5355086"/>
              <a:gd name="connsiteX1764" fmla="*/ 1045482 w 5955078"/>
              <a:gd name="connsiteY1764" fmla="*/ 2581978 h 5355086"/>
              <a:gd name="connsiteX1765" fmla="*/ 1063741 w 5955078"/>
              <a:gd name="connsiteY1765" fmla="*/ 2585124 h 5355086"/>
              <a:gd name="connsiteX1766" fmla="*/ 1079837 w 5955078"/>
              <a:gd name="connsiteY1766" fmla="*/ 2590189 h 5355086"/>
              <a:gd name="connsiteX1767" fmla="*/ 1108522 w 5955078"/>
              <a:gd name="connsiteY1767" fmla="*/ 2597241 h 5355086"/>
              <a:gd name="connsiteX1768" fmla="*/ 1131203 w 5955078"/>
              <a:gd name="connsiteY1768" fmla="*/ 2601883 h 5355086"/>
              <a:gd name="connsiteX1769" fmla="*/ 1149708 w 5955078"/>
              <a:gd name="connsiteY1769" fmla="*/ 2600943 h 5355086"/>
              <a:gd name="connsiteX1770" fmla="*/ 1158458 w 5955078"/>
              <a:gd name="connsiteY1770" fmla="*/ 2598598 h 5355086"/>
              <a:gd name="connsiteX1771" fmla="*/ 1163124 w 5955078"/>
              <a:gd name="connsiteY1771" fmla="*/ 2596009 h 5355086"/>
              <a:gd name="connsiteX1772" fmla="*/ 1168704 w 5955078"/>
              <a:gd name="connsiteY1772" fmla="*/ 2591834 h 5355086"/>
              <a:gd name="connsiteX1773" fmla="*/ 1173950 w 5955078"/>
              <a:gd name="connsiteY1773" fmla="*/ 2586409 h 5355086"/>
              <a:gd name="connsiteX1774" fmla="*/ 1176025 w 5955078"/>
              <a:gd name="connsiteY1774" fmla="*/ 2579154 h 5355086"/>
              <a:gd name="connsiteX1775" fmla="*/ 1180266 w 5955078"/>
              <a:gd name="connsiteY1775" fmla="*/ 2569979 h 5355086"/>
              <a:gd name="connsiteX1776" fmla="*/ 1181491 w 5955078"/>
              <a:gd name="connsiteY1776" fmla="*/ 2549554 h 5355086"/>
              <a:gd name="connsiteX1777" fmla="*/ 1181957 w 5955078"/>
              <a:gd name="connsiteY1777" fmla="*/ 2521293 h 5355086"/>
              <a:gd name="connsiteX1778" fmla="*/ 1181688 w 5955078"/>
              <a:gd name="connsiteY1778" fmla="*/ 2505288 h 5355086"/>
              <a:gd name="connsiteX1779" fmla="*/ 1183339 w 5955078"/>
              <a:gd name="connsiteY1779" fmla="*/ 2491447 h 5355086"/>
              <a:gd name="connsiteX1780" fmla="*/ 1186329 w 5955078"/>
              <a:gd name="connsiteY1780" fmla="*/ 2482607 h 5355086"/>
              <a:gd name="connsiteX1781" fmla="*/ 1193405 w 5955078"/>
              <a:gd name="connsiteY1781" fmla="*/ 2474013 h 5355086"/>
              <a:gd name="connsiteX1782" fmla="*/ 1199230 w 5955078"/>
              <a:gd name="connsiteY1782" fmla="*/ 2465753 h 5355086"/>
              <a:gd name="connsiteX1783" fmla="*/ 1210726 w 5955078"/>
              <a:gd name="connsiteY1783" fmla="*/ 2458653 h 5355086"/>
              <a:gd name="connsiteX1784" fmla="*/ 1230302 w 5955078"/>
              <a:gd name="connsiteY1784" fmla="*/ 2446709 h 5355086"/>
              <a:gd name="connsiteX1785" fmla="*/ 1030934 w 5955078"/>
              <a:gd name="connsiteY1785" fmla="*/ 2407684 h 5355086"/>
              <a:gd name="connsiteX1786" fmla="*/ 1033835 w 5955078"/>
              <a:gd name="connsiteY1786" fmla="*/ 2393508 h 5355086"/>
              <a:gd name="connsiteX1787" fmla="*/ 1270279 w 5955078"/>
              <a:gd name="connsiteY1787" fmla="*/ 2415900 h 5355086"/>
              <a:gd name="connsiteX1788" fmla="*/ 1263443 w 5955078"/>
              <a:gd name="connsiteY1788" fmla="*/ 2345383 h 5355086"/>
              <a:gd name="connsiteX1789" fmla="*/ 1213261 w 5955078"/>
              <a:gd name="connsiteY1789" fmla="*/ 2348111 h 5355086"/>
              <a:gd name="connsiteX1790" fmla="*/ 1189086 w 5955078"/>
              <a:gd name="connsiteY1790" fmla="*/ 2347889 h 5355086"/>
              <a:gd name="connsiteX1791" fmla="*/ 1166161 w 5955078"/>
              <a:gd name="connsiteY1791" fmla="*/ 2347334 h 5355086"/>
              <a:gd name="connsiteX1792" fmla="*/ 1133144 w 5955078"/>
              <a:gd name="connsiteY1792" fmla="*/ 2344122 h 5355086"/>
              <a:gd name="connsiteX1793" fmla="*/ 1104795 w 5955078"/>
              <a:gd name="connsiteY1793" fmla="*/ 2338320 h 5355086"/>
              <a:gd name="connsiteX1794" fmla="*/ 1081110 w 5955078"/>
              <a:gd name="connsiteY1794" fmla="*/ 2329929 h 5355086"/>
              <a:gd name="connsiteX1795" fmla="*/ 1062670 w 5955078"/>
              <a:gd name="connsiteY1795" fmla="*/ 2316114 h 5355086"/>
              <a:gd name="connsiteX1796" fmla="*/ 1054075 w 5955078"/>
              <a:gd name="connsiteY1796" fmla="*/ 2309038 h 5355086"/>
              <a:gd name="connsiteX1797" fmla="*/ 1046394 w 5955078"/>
              <a:gd name="connsiteY1797" fmla="*/ 2300377 h 5355086"/>
              <a:gd name="connsiteX1798" fmla="*/ 1034451 w 5955078"/>
              <a:gd name="connsiteY1798" fmla="*/ 2280801 h 5355086"/>
              <a:gd name="connsiteX1799" fmla="*/ 1025921 w 5955078"/>
              <a:gd name="connsiteY1799" fmla="*/ 2258970 h 5355086"/>
              <a:gd name="connsiteX1800" fmla="*/ 1020718 w 5955078"/>
              <a:gd name="connsiteY1800" fmla="*/ 2229549 h 5355086"/>
              <a:gd name="connsiteX1801" fmla="*/ 1018594 w 5955078"/>
              <a:gd name="connsiteY1801" fmla="*/ 2196623 h 5355086"/>
              <a:gd name="connsiteX1802" fmla="*/ 1019240 w 5955078"/>
              <a:gd name="connsiteY1802" fmla="*/ 2179033 h 5355086"/>
              <a:gd name="connsiteX1803" fmla="*/ 1021806 w 5955078"/>
              <a:gd name="connsiteY1803" fmla="*/ 2163607 h 5355086"/>
              <a:gd name="connsiteX1804" fmla="*/ 1024371 w 5955078"/>
              <a:gd name="connsiteY1804" fmla="*/ 2148182 h 5355086"/>
              <a:gd name="connsiteX1805" fmla="*/ 1027853 w 5955078"/>
              <a:gd name="connsiteY1805" fmla="*/ 2131172 h 5355086"/>
              <a:gd name="connsiteX1806" fmla="*/ 1034838 w 5955078"/>
              <a:gd name="connsiteY1806" fmla="*/ 2117241 h 5355086"/>
              <a:gd name="connsiteX1807" fmla="*/ 1040909 w 5955078"/>
              <a:gd name="connsiteY1807" fmla="*/ 2104897 h 5355086"/>
              <a:gd name="connsiteX1808" fmla="*/ 1049479 w 5955078"/>
              <a:gd name="connsiteY1808" fmla="*/ 2091882 h 5355086"/>
              <a:gd name="connsiteX1809" fmla="*/ 1056800 w 5955078"/>
              <a:gd name="connsiteY1809" fmla="*/ 2079202 h 5355086"/>
              <a:gd name="connsiteX1810" fmla="*/ 1066957 w 5955078"/>
              <a:gd name="connsiteY1810" fmla="*/ 2067102 h 5355086"/>
              <a:gd name="connsiteX1811" fmla="*/ 1078117 w 5955078"/>
              <a:gd name="connsiteY1811" fmla="*/ 2058752 h 5355086"/>
              <a:gd name="connsiteX1812" fmla="*/ 1090193 w 5955078"/>
              <a:gd name="connsiteY1812" fmla="*/ 2048818 h 5355086"/>
              <a:gd name="connsiteX1813" fmla="*/ 1102938 w 5955078"/>
              <a:gd name="connsiteY1813" fmla="*/ 2041383 h 5355086"/>
              <a:gd name="connsiteX1814" fmla="*/ 1116019 w 5955078"/>
              <a:gd name="connsiteY1814" fmla="*/ 2035199 h 5355086"/>
              <a:gd name="connsiteX1815" fmla="*/ 1131020 w 5955078"/>
              <a:gd name="connsiteY1815" fmla="*/ 2031179 h 5355086"/>
              <a:gd name="connsiteX1816" fmla="*/ 1164770 w 5955078"/>
              <a:gd name="connsiteY1816" fmla="*/ 2022136 h 5355086"/>
              <a:gd name="connsiteX1817" fmla="*/ 1199192 w 5955078"/>
              <a:gd name="connsiteY1817" fmla="*/ 2015592 h 5355086"/>
              <a:gd name="connsiteX1818" fmla="*/ 1270534 w 5955078"/>
              <a:gd name="connsiteY1818" fmla="*/ 2001835 h 5355086"/>
              <a:gd name="connsiteX1819" fmla="*/ 1241310 w 5955078"/>
              <a:gd name="connsiteY1819" fmla="*/ 1962773 h 5355086"/>
              <a:gd name="connsiteX1820" fmla="*/ 1323281 w 5955078"/>
              <a:gd name="connsiteY1820" fmla="*/ 1983683 h 5355086"/>
              <a:gd name="connsiteX1821" fmla="*/ 1403667 w 5955078"/>
              <a:gd name="connsiteY1821" fmla="*/ 2003678 h 5355086"/>
              <a:gd name="connsiteX1822" fmla="*/ 1370358 w 5955078"/>
              <a:gd name="connsiteY1822" fmla="*/ 1964370 h 5355086"/>
              <a:gd name="connsiteX1823" fmla="*/ 1408463 w 5955078"/>
              <a:gd name="connsiteY1823" fmla="*/ 1971576 h 5355086"/>
              <a:gd name="connsiteX1824" fmla="*/ 1130324 w 5955078"/>
              <a:gd name="connsiteY1824" fmla="*/ 1728573 h 5355086"/>
              <a:gd name="connsiteX1825" fmla="*/ 1138069 w 5955078"/>
              <a:gd name="connsiteY1825" fmla="*/ 1722478 h 5355086"/>
              <a:gd name="connsiteX1826" fmla="*/ 1519855 w 5955078"/>
              <a:gd name="connsiteY1826" fmla="*/ 1987281 h 5355086"/>
              <a:gd name="connsiteX1827" fmla="*/ 1526261 w 5955078"/>
              <a:gd name="connsiteY1827" fmla="*/ 1976187 h 5355086"/>
              <a:gd name="connsiteX1828" fmla="*/ 1529252 w 5955078"/>
              <a:gd name="connsiteY1828" fmla="*/ 1967347 h 5355086"/>
              <a:gd name="connsiteX1829" fmla="*/ 1532242 w 5955078"/>
              <a:gd name="connsiteY1829" fmla="*/ 1958507 h 5355086"/>
              <a:gd name="connsiteX1830" fmla="*/ 1534317 w 5955078"/>
              <a:gd name="connsiteY1830" fmla="*/ 1951252 h 5355086"/>
              <a:gd name="connsiteX1831" fmla="*/ 1532642 w 5955078"/>
              <a:gd name="connsiteY1831" fmla="*/ 1945002 h 5355086"/>
              <a:gd name="connsiteX1832" fmla="*/ 1530968 w 5955078"/>
              <a:gd name="connsiteY1832" fmla="*/ 1938751 h 5355086"/>
              <a:gd name="connsiteX1833" fmla="*/ 1524203 w 5955078"/>
              <a:gd name="connsiteY1833" fmla="*/ 1928506 h 5355086"/>
              <a:gd name="connsiteX1834" fmla="*/ 1512103 w 5955078"/>
              <a:gd name="connsiteY1834" fmla="*/ 1918351 h 5355086"/>
              <a:gd name="connsiteX1835" fmla="*/ 1498753 w 5955078"/>
              <a:gd name="connsiteY1835" fmla="*/ 1908530 h 5355086"/>
              <a:gd name="connsiteX1836" fmla="*/ 1484489 w 5955078"/>
              <a:gd name="connsiteY1836" fmla="*/ 1900293 h 5355086"/>
              <a:gd name="connsiteX1837" fmla="*/ 1467969 w 5955078"/>
              <a:gd name="connsiteY1837" fmla="*/ 1888642 h 5355086"/>
              <a:gd name="connsiteX1838" fmla="*/ 1543109 w 5955078"/>
              <a:gd name="connsiteY1838" fmla="*/ 1914062 h 5355086"/>
              <a:gd name="connsiteX1839" fmla="*/ 1553887 w 5955078"/>
              <a:gd name="connsiteY1839" fmla="*/ 1864281 h 5355086"/>
              <a:gd name="connsiteX1840" fmla="*/ 1538706 w 5955078"/>
              <a:gd name="connsiteY1840" fmla="*/ 1857629 h 5355086"/>
              <a:gd name="connsiteX1841" fmla="*/ 1526027 w 5955078"/>
              <a:gd name="connsiteY1841" fmla="*/ 1850310 h 5355086"/>
              <a:gd name="connsiteX1842" fmla="*/ 1513347 w 5955078"/>
              <a:gd name="connsiteY1842" fmla="*/ 1842989 h 5355086"/>
              <a:gd name="connsiteX1843" fmla="*/ 1502497 w 5955078"/>
              <a:gd name="connsiteY1843" fmla="*/ 1832498 h 5355086"/>
              <a:gd name="connsiteX1844" fmla="*/ 1493568 w 5955078"/>
              <a:gd name="connsiteY1844" fmla="*/ 1824173 h 5355086"/>
              <a:gd name="connsiteX1845" fmla="*/ 1484638 w 5955078"/>
              <a:gd name="connsiteY1845" fmla="*/ 1815847 h 5355086"/>
              <a:gd name="connsiteX1846" fmla="*/ 1480373 w 5955078"/>
              <a:gd name="connsiteY1846" fmla="*/ 1804931 h 5355086"/>
              <a:gd name="connsiteX1847" fmla="*/ 1475194 w 5955078"/>
              <a:gd name="connsiteY1847" fmla="*/ 1795601 h 5355086"/>
              <a:gd name="connsiteX1848" fmla="*/ 1472514 w 5955078"/>
              <a:gd name="connsiteY1848" fmla="*/ 1785601 h 5355086"/>
              <a:gd name="connsiteX1849" fmla="*/ 1472335 w 5955078"/>
              <a:gd name="connsiteY1849" fmla="*/ 1774930 h 5355086"/>
              <a:gd name="connsiteX1850" fmla="*/ 1473405 w 5955078"/>
              <a:gd name="connsiteY1850" fmla="*/ 1763925 h 5355086"/>
              <a:gd name="connsiteX1851" fmla="*/ 1474476 w 5955078"/>
              <a:gd name="connsiteY1851" fmla="*/ 1752920 h 5355086"/>
              <a:gd name="connsiteX1852" fmla="*/ 1478046 w 5955078"/>
              <a:gd name="connsiteY1852" fmla="*/ 1741245 h 5355086"/>
              <a:gd name="connsiteX1853" fmla="*/ 1483202 w 5955078"/>
              <a:gd name="connsiteY1853" fmla="*/ 1730485 h 5355086"/>
              <a:gd name="connsiteX1854" fmla="*/ 1491192 w 5955078"/>
              <a:gd name="connsiteY1854" fmla="*/ 1720306 h 5355086"/>
              <a:gd name="connsiteX1855" fmla="*/ 1501348 w 5955078"/>
              <a:gd name="connsiteY1855" fmla="*/ 1708205 h 5355086"/>
              <a:gd name="connsiteX1856" fmla="*/ 1500661 w 5955078"/>
              <a:gd name="connsiteY1856" fmla="*/ 1760642 h 5355086"/>
              <a:gd name="connsiteX1857" fmla="*/ 1543342 w 5955078"/>
              <a:gd name="connsiteY1857" fmla="*/ 1759924 h 5355086"/>
              <a:gd name="connsiteX1858" fmla="*/ 1565017 w 5955078"/>
              <a:gd name="connsiteY1858" fmla="*/ 1760814 h 5355086"/>
              <a:gd name="connsiteX1859" fmla="*/ 1587028 w 5955078"/>
              <a:gd name="connsiteY1859" fmla="*/ 1762955 h 5355086"/>
              <a:gd name="connsiteX1860" fmla="*/ 1609038 w 5955078"/>
              <a:gd name="connsiteY1860" fmla="*/ 1765097 h 5355086"/>
              <a:gd name="connsiteX1861" fmla="*/ 1628214 w 5955078"/>
              <a:gd name="connsiteY1861" fmla="*/ 1766658 h 5355086"/>
              <a:gd name="connsiteX1862" fmla="*/ 1641384 w 5955078"/>
              <a:gd name="connsiteY1862" fmla="*/ 1765809 h 5355086"/>
              <a:gd name="connsiteX1863" fmla="*/ 1646964 w 5955078"/>
              <a:gd name="connsiteY1863" fmla="*/ 1761634 h 5355086"/>
              <a:gd name="connsiteX1864" fmla="*/ 1650379 w 5955078"/>
              <a:gd name="connsiteY1864" fmla="*/ 1759378 h 5355086"/>
              <a:gd name="connsiteX1865" fmla="*/ 1653459 w 5955078"/>
              <a:gd name="connsiteY1865" fmla="*/ 1755874 h 5355086"/>
              <a:gd name="connsiteX1866" fmla="*/ 1656205 w 5955078"/>
              <a:gd name="connsiteY1866" fmla="*/ 1751119 h 5355086"/>
              <a:gd name="connsiteX1867" fmla="*/ 1658770 w 5955078"/>
              <a:gd name="connsiteY1867" fmla="*/ 1735693 h 5355086"/>
              <a:gd name="connsiteX1868" fmla="*/ 1657497 w 5955078"/>
              <a:gd name="connsiteY1868" fmla="*/ 1715938 h 5355086"/>
              <a:gd name="connsiteX1869" fmla="*/ 1654882 w 5955078"/>
              <a:gd name="connsiteY1869" fmla="*/ 1691182 h 5355086"/>
              <a:gd name="connsiteX1870" fmla="*/ 1520631 w 5955078"/>
              <a:gd name="connsiteY1870" fmla="*/ 1660165 h 5355086"/>
              <a:gd name="connsiteX1871" fmla="*/ 1676006 w 5955078"/>
              <a:gd name="connsiteY1871" fmla="*/ 1510009 h 5355086"/>
              <a:gd name="connsiteX1872" fmla="*/ 1657608 w 5955078"/>
              <a:gd name="connsiteY1872" fmla="*/ 1461347 h 5355086"/>
              <a:gd name="connsiteX1873" fmla="*/ 1669439 w 5955078"/>
              <a:gd name="connsiteY1873" fmla="*/ 1455498 h 5355086"/>
              <a:gd name="connsiteX1874" fmla="*/ 1679439 w 5955078"/>
              <a:gd name="connsiteY1874" fmla="*/ 1452818 h 5355086"/>
              <a:gd name="connsiteX1875" fmla="*/ 1688860 w 5955078"/>
              <a:gd name="connsiteY1875" fmla="*/ 1452973 h 5355086"/>
              <a:gd name="connsiteX1876" fmla="*/ 1696695 w 5955078"/>
              <a:gd name="connsiteY1876" fmla="*/ 1452214 h 5355086"/>
              <a:gd name="connsiteX1877" fmla="*/ 1703950 w 5955078"/>
              <a:gd name="connsiteY1877" fmla="*/ 1454290 h 5355086"/>
              <a:gd name="connsiteX1878" fmla="*/ 1711875 w 5955078"/>
              <a:gd name="connsiteY1878" fmla="*/ 1458864 h 5355086"/>
              <a:gd name="connsiteX1879" fmla="*/ 1726475 w 5955078"/>
              <a:gd name="connsiteY1879" fmla="*/ 1468350 h 5355086"/>
              <a:gd name="connsiteX1880" fmla="*/ 1752594 w 5955078"/>
              <a:gd name="connsiteY1880" fmla="*/ 1490827 h 5355086"/>
              <a:gd name="connsiteX1881" fmla="*/ 1767194 w 5955078"/>
              <a:gd name="connsiteY1881" fmla="*/ 1500313 h 5355086"/>
              <a:gd name="connsiteX1882" fmla="*/ 1774450 w 5955078"/>
              <a:gd name="connsiteY1882" fmla="*/ 1502389 h 5355086"/>
              <a:gd name="connsiteX1883" fmla="*/ 1782620 w 5955078"/>
              <a:gd name="connsiteY1883" fmla="*/ 1502879 h 5355086"/>
              <a:gd name="connsiteX1884" fmla="*/ 1785341 w 5955078"/>
              <a:gd name="connsiteY1884" fmla="*/ 1478034 h 5355086"/>
              <a:gd name="connsiteX1885" fmla="*/ 1786812 w 5955078"/>
              <a:gd name="connsiteY1885" fmla="*/ 1453523 h 5355086"/>
              <a:gd name="connsiteX1886" fmla="*/ 1789868 w 5955078"/>
              <a:gd name="connsiteY1886" fmla="*/ 1429927 h 5355086"/>
              <a:gd name="connsiteX1887" fmla="*/ 1788438 w 5955078"/>
              <a:gd name="connsiteY1887" fmla="*/ 1419592 h 5355086"/>
              <a:gd name="connsiteX1888" fmla="*/ 1785089 w 5955078"/>
              <a:gd name="connsiteY1888" fmla="*/ 1407092 h 5355086"/>
              <a:gd name="connsiteX1889" fmla="*/ 1779485 w 5955078"/>
              <a:gd name="connsiteY1889" fmla="*/ 1391176 h 5355086"/>
              <a:gd name="connsiteX1890" fmla="*/ 1770465 w 5955078"/>
              <a:gd name="connsiteY1890" fmla="*/ 1377516 h 5355086"/>
              <a:gd name="connsiteX1891" fmla="*/ 1761111 w 5955078"/>
              <a:gd name="connsiteY1891" fmla="*/ 1362604 h 5355086"/>
              <a:gd name="connsiteX1892" fmla="*/ 1748675 w 5955078"/>
              <a:gd name="connsiteY1892" fmla="*/ 1351198 h 5355086"/>
              <a:gd name="connsiteX1893" fmla="*/ 1735326 w 5955078"/>
              <a:gd name="connsiteY1893" fmla="*/ 1341379 h 5355086"/>
              <a:gd name="connsiteX1894" fmla="*/ 1721396 w 5955078"/>
              <a:gd name="connsiteY1894" fmla="*/ 1334391 h 5355086"/>
              <a:gd name="connsiteX1895" fmla="*/ 1702466 w 5955078"/>
              <a:gd name="connsiteY1895" fmla="*/ 1328746 h 5355086"/>
              <a:gd name="connsiteX1896" fmla="*/ 1684541 w 5955078"/>
              <a:gd name="connsiteY1896" fmla="*/ 1326850 h 5355086"/>
              <a:gd name="connsiteX1897" fmla="*/ 1669115 w 5955078"/>
              <a:gd name="connsiteY1897" fmla="*/ 1324284 h 5355086"/>
              <a:gd name="connsiteX1898" fmla="*/ 1658690 w 5955078"/>
              <a:gd name="connsiteY1898" fmla="*/ 1320379 h 5355086"/>
              <a:gd name="connsiteX1899" fmla="*/ 1653935 w 5955078"/>
              <a:gd name="connsiteY1899" fmla="*/ 1317633 h 5355086"/>
              <a:gd name="connsiteX1900" fmla="*/ 1645006 w 5955078"/>
              <a:gd name="connsiteY1900" fmla="*/ 1309308 h 5355086"/>
              <a:gd name="connsiteX1901" fmla="*/ 1638575 w 5955078"/>
              <a:gd name="connsiteY1901" fmla="*/ 1300312 h 5355086"/>
              <a:gd name="connsiteX1902" fmla="*/ 1622881 w 5955078"/>
              <a:gd name="connsiteY1902" fmla="*/ 1281741 h 5355086"/>
              <a:gd name="connsiteX1903" fmla="*/ 1646632 w 5955078"/>
              <a:gd name="connsiteY1903" fmla="*/ 1275377 h 5355086"/>
              <a:gd name="connsiteX1904" fmla="*/ 1659468 w 5955078"/>
              <a:gd name="connsiteY1904" fmla="*/ 1273278 h 5355086"/>
              <a:gd name="connsiteX1905" fmla="*/ 1663217 w 5955078"/>
              <a:gd name="connsiteY1905" fmla="*/ 1272273 h 5355086"/>
              <a:gd name="connsiteX1906" fmla="*/ 1667973 w 5955078"/>
              <a:gd name="connsiteY1906" fmla="*/ 1275018 h 5355086"/>
              <a:gd name="connsiteX1907" fmla="*/ 1700922 w 5955078"/>
              <a:gd name="connsiteY1907" fmla="*/ 1292985 h 5355086"/>
              <a:gd name="connsiteX1908" fmla="*/ 1736038 w 5955078"/>
              <a:gd name="connsiteY1908" fmla="*/ 1309032 h 5355086"/>
              <a:gd name="connsiteX1909" fmla="*/ 1800107 w 5955078"/>
              <a:gd name="connsiteY1909" fmla="*/ 1348136 h 5355086"/>
              <a:gd name="connsiteX1910" fmla="*/ 1817542 w 5955078"/>
              <a:gd name="connsiteY1910" fmla="*/ 1358202 h 5355086"/>
              <a:gd name="connsiteX1911" fmla="*/ 1833727 w 5955078"/>
              <a:gd name="connsiteY1911" fmla="*/ 1368604 h 5355086"/>
              <a:gd name="connsiteX1912" fmla="*/ 1842232 w 5955078"/>
              <a:gd name="connsiteY1912" fmla="*/ 1370344 h 5355086"/>
              <a:gd name="connsiteX1913" fmla="*/ 1850737 w 5955078"/>
              <a:gd name="connsiteY1913" fmla="*/ 1372084 h 5355086"/>
              <a:gd name="connsiteX1914" fmla="*/ 1860737 w 5955078"/>
              <a:gd name="connsiteY1914" fmla="*/ 1369404 h 5355086"/>
              <a:gd name="connsiteX1915" fmla="*/ 1875403 w 5955078"/>
              <a:gd name="connsiteY1915" fmla="*/ 1364135 h 5355086"/>
              <a:gd name="connsiteX1916" fmla="*/ 1879153 w 5955078"/>
              <a:gd name="connsiteY1916" fmla="*/ 1363130 h 5355086"/>
              <a:gd name="connsiteX1917" fmla="*/ 1883908 w 5955078"/>
              <a:gd name="connsiteY1917" fmla="*/ 1365876 h 5355086"/>
              <a:gd name="connsiteX1918" fmla="*/ 1898418 w 5955078"/>
              <a:gd name="connsiteY1918" fmla="*/ 1370027 h 5355086"/>
              <a:gd name="connsiteX1919" fmla="*/ 1916768 w 5955078"/>
              <a:gd name="connsiteY1919" fmla="*/ 1378508 h 5355086"/>
              <a:gd name="connsiteX1920" fmla="*/ 1936704 w 5955078"/>
              <a:gd name="connsiteY1920" fmla="*/ 1387903 h 5355086"/>
              <a:gd name="connsiteX1921" fmla="*/ 1936410 w 5955078"/>
              <a:gd name="connsiteY1921" fmla="*/ 1351808 h 5355086"/>
              <a:gd name="connsiteX1922" fmla="*/ 1935806 w 5955078"/>
              <a:gd name="connsiteY1922" fmla="*/ 1334552 h 5355086"/>
              <a:gd name="connsiteX1923" fmla="*/ 1932122 w 5955078"/>
              <a:gd name="connsiteY1923" fmla="*/ 1320802 h 5355086"/>
              <a:gd name="connsiteX1924" fmla="*/ 1879427 w 5955078"/>
              <a:gd name="connsiteY1924" fmla="*/ 1174146 h 5355086"/>
              <a:gd name="connsiteX1925" fmla="*/ 1851495 w 5955078"/>
              <a:gd name="connsiteY1925" fmla="*/ 1099903 h 5355086"/>
              <a:gd name="connsiteX1926" fmla="*/ 1827983 w 5955078"/>
              <a:gd name="connsiteY1926" fmla="*/ 1027155 h 5355086"/>
              <a:gd name="connsiteX1927" fmla="*/ 1814095 w 5955078"/>
              <a:gd name="connsiteY1927" fmla="*/ 985324 h 5355086"/>
              <a:gd name="connsiteX1928" fmla="*/ 1805876 w 5955078"/>
              <a:gd name="connsiteY1928" fmla="*/ 944653 h 5355086"/>
              <a:gd name="connsiteX1929" fmla="*/ 1795738 w 5955078"/>
              <a:gd name="connsiteY1929" fmla="*/ 901815 h 5355086"/>
              <a:gd name="connsiteX1930" fmla="*/ 1788770 w 5955078"/>
              <a:gd name="connsiteY1930" fmla="*/ 860809 h 5355086"/>
              <a:gd name="connsiteX1931" fmla="*/ 1789260 w 5955078"/>
              <a:gd name="connsiteY1931" fmla="*/ 852639 h 5355086"/>
              <a:gd name="connsiteX1932" fmla="*/ 1790666 w 5955078"/>
              <a:gd name="connsiteY1932" fmla="*/ 842884 h 5355086"/>
              <a:gd name="connsiteX1933" fmla="*/ 1796647 w 5955078"/>
              <a:gd name="connsiteY1933" fmla="*/ 825204 h 5355086"/>
              <a:gd name="connsiteX1934" fmla="*/ 1806043 w 5955078"/>
              <a:gd name="connsiteY1934" fmla="*/ 805269 h 5355086"/>
              <a:gd name="connsiteX1935" fmla="*/ 1811689 w 5955078"/>
              <a:gd name="connsiteY1935" fmla="*/ 786339 h 5355086"/>
              <a:gd name="connsiteX1936" fmla="*/ 1840620 w 5955078"/>
              <a:gd name="connsiteY1936" fmla="*/ 789305 h 5355086"/>
              <a:gd name="connsiteX1937" fmla="*/ 1850806 w 5955078"/>
              <a:gd name="connsiteY1937" fmla="*/ 872323 h 5355086"/>
              <a:gd name="connsiteX1938" fmla="*/ 1855274 w 5955078"/>
              <a:gd name="connsiteY1938" fmla="*/ 913999 h 5355086"/>
              <a:gd name="connsiteX1939" fmla="*/ 1856907 w 5955078"/>
              <a:gd name="connsiteY1939" fmla="*/ 955095 h 5355086"/>
              <a:gd name="connsiteX1940" fmla="*/ 1860526 w 5955078"/>
              <a:gd name="connsiteY1940" fmla="*/ 983601 h 5355086"/>
              <a:gd name="connsiteX1941" fmla="*/ 1864144 w 5955078"/>
              <a:gd name="connsiteY1941" fmla="*/ 1012106 h 5355086"/>
              <a:gd name="connsiteX1942" fmla="*/ 1867428 w 5955078"/>
              <a:gd name="connsiteY1942" fmla="*/ 1039362 h 5355086"/>
              <a:gd name="connsiteX1943" fmla="*/ 1874463 w 5955078"/>
              <a:gd name="connsiteY1943" fmla="*/ 1065614 h 5355086"/>
              <a:gd name="connsiteX1944" fmla="*/ 1881496 w 5955078"/>
              <a:gd name="connsiteY1944" fmla="*/ 1091864 h 5355086"/>
              <a:gd name="connsiteX1945" fmla="*/ 1890115 w 5955078"/>
              <a:gd name="connsiteY1945" fmla="*/ 1119030 h 5355086"/>
              <a:gd name="connsiteX1946" fmla="*/ 1910433 w 5955078"/>
              <a:gd name="connsiteY1946" fmla="*/ 1169857 h 5355086"/>
              <a:gd name="connsiteX1947" fmla="*/ 1934501 w 5955078"/>
              <a:gd name="connsiteY1947" fmla="*/ 1219679 h 5355086"/>
              <a:gd name="connsiteX1948" fmla="*/ 1960735 w 5955078"/>
              <a:gd name="connsiteY1948" fmla="*/ 1267582 h 5355086"/>
              <a:gd name="connsiteX1949" fmla="*/ 1987883 w 5955078"/>
              <a:gd name="connsiteY1949" fmla="*/ 1313900 h 5355086"/>
              <a:gd name="connsiteX1950" fmla="*/ 2018202 w 5955078"/>
              <a:gd name="connsiteY1950" fmla="*/ 1362047 h 5355086"/>
              <a:gd name="connsiteX1951" fmla="*/ 1997590 w 5955078"/>
              <a:gd name="connsiteY1951" fmla="*/ 1275124 h 5355086"/>
              <a:gd name="connsiteX1952" fmla="*/ 1975729 w 5955078"/>
              <a:gd name="connsiteY1952" fmla="*/ 1188536 h 5355086"/>
              <a:gd name="connsiteX1953" fmla="*/ 1952617 w 5955078"/>
              <a:gd name="connsiteY1953" fmla="*/ 1102283 h 5355086"/>
              <a:gd name="connsiteX1954" fmla="*/ 1939644 w 5955078"/>
              <a:gd name="connsiteY1954" fmla="*/ 1058866 h 5355086"/>
              <a:gd name="connsiteX1955" fmla="*/ 1923256 w 5955078"/>
              <a:gd name="connsiteY1955" fmla="*/ 1017704 h 5355086"/>
              <a:gd name="connsiteX1956" fmla="*/ 1906108 w 5955078"/>
              <a:gd name="connsiteY1956" fmla="*/ 968708 h 5355086"/>
              <a:gd name="connsiteX1957" fmla="*/ 1892709 w 5955078"/>
              <a:gd name="connsiteY1957" fmla="*/ 918705 h 5355086"/>
              <a:gd name="connsiteX1958" fmla="*/ 1881811 w 5955078"/>
              <a:gd name="connsiteY1958" fmla="*/ 868034 h 5355086"/>
              <a:gd name="connsiteX1959" fmla="*/ 1872834 w 5955078"/>
              <a:gd name="connsiteY1959" fmla="*/ 819527 h 5355086"/>
              <a:gd name="connsiteX1960" fmla="*/ 1866936 w 5955078"/>
              <a:gd name="connsiteY1960" fmla="*/ 767516 h 5355086"/>
              <a:gd name="connsiteX1961" fmla="*/ 1860123 w 5955078"/>
              <a:gd name="connsiteY1961" fmla="*/ 717090 h 5355086"/>
              <a:gd name="connsiteX1962" fmla="*/ 1854668 w 5955078"/>
              <a:gd name="connsiteY1962" fmla="*/ 616727 h 5355086"/>
              <a:gd name="connsiteX1963" fmla="*/ 1850600 w 5955078"/>
              <a:gd name="connsiteY1963" fmla="*/ 561546 h 5355086"/>
              <a:gd name="connsiteX1964" fmla="*/ 1845953 w 5955078"/>
              <a:gd name="connsiteY1964" fmla="*/ 509199 h 5355086"/>
              <a:gd name="connsiteX1965" fmla="*/ 1837555 w 5955078"/>
              <a:gd name="connsiteY1965" fmla="*/ 457858 h 5355086"/>
              <a:gd name="connsiteX1966" fmla="*/ 1828488 w 5955078"/>
              <a:gd name="connsiteY1966" fmla="*/ 404016 h 5355086"/>
              <a:gd name="connsiteX1967" fmla="*/ 1815090 w 5955078"/>
              <a:gd name="connsiteY1967" fmla="*/ 354014 h 5355086"/>
              <a:gd name="connsiteX1968" fmla="*/ 1796692 w 5955078"/>
              <a:gd name="connsiteY1968" fmla="*/ 305352 h 5355086"/>
              <a:gd name="connsiteX1969" fmla="*/ 1775124 w 5955078"/>
              <a:gd name="connsiteY1969" fmla="*/ 254860 h 5355086"/>
              <a:gd name="connsiteX1970" fmla="*/ 1762174 w 5955078"/>
              <a:gd name="connsiteY1970" fmla="*/ 231534 h 5355086"/>
              <a:gd name="connsiteX1971" fmla="*/ 1747975 w 5955078"/>
              <a:gd name="connsiteY1971" fmla="*/ 208543 h 5355086"/>
              <a:gd name="connsiteX1972" fmla="*/ 1737526 w 5955078"/>
              <a:gd name="connsiteY1972" fmla="*/ 184547 h 5355086"/>
              <a:gd name="connsiteX1973" fmla="*/ 1727992 w 5955078"/>
              <a:gd name="connsiteY1973" fmla="*/ 158965 h 5355086"/>
              <a:gd name="connsiteX1974" fmla="*/ 1725713 w 5955078"/>
              <a:gd name="connsiteY1974" fmla="*/ 135459 h 5355086"/>
              <a:gd name="connsiteX1975" fmla="*/ 1728434 w 5955078"/>
              <a:gd name="connsiteY1975" fmla="*/ 110614 h 5355086"/>
              <a:gd name="connsiteX1976" fmla="*/ 1732741 w 5955078"/>
              <a:gd name="connsiteY1976" fmla="*/ 86684 h 5355086"/>
              <a:gd name="connsiteX1977" fmla="*/ 1741132 w 5955078"/>
              <a:gd name="connsiteY1977" fmla="*/ 62999 h 5355086"/>
              <a:gd name="connsiteX1978" fmla="*/ 1752359 w 5955078"/>
              <a:gd name="connsiteY1978" fmla="*/ 39894 h 5355086"/>
              <a:gd name="connsiteX1979" fmla="*/ 1765170 w 5955078"/>
              <a:gd name="connsiteY1979" fmla="*/ 17704 h 5355086"/>
              <a:gd name="connsiteX1980" fmla="*/ 1775660 w 5955078"/>
              <a:gd name="connsiteY1980" fmla="*/ 6854 h 5355086"/>
              <a:gd name="connsiteX1981" fmla="*/ 1782491 w 5955078"/>
              <a:gd name="connsiteY1981" fmla="*/ 2345 h 535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</a:cxnLst>
            <a:rect l="l" t="t" r="r" b="b"/>
            <a:pathLst>
              <a:path w="5955078" h="5355086">
                <a:moveTo>
                  <a:pt x="3392238" y="4534948"/>
                </a:moveTo>
                <a:lnTo>
                  <a:pt x="3427419" y="4536240"/>
                </a:lnTo>
                <a:lnTo>
                  <a:pt x="3460769" y="4540701"/>
                </a:lnTo>
                <a:lnTo>
                  <a:pt x="3492959" y="4550833"/>
                </a:lnTo>
                <a:lnTo>
                  <a:pt x="3524570" y="4563800"/>
                </a:lnTo>
                <a:lnTo>
                  <a:pt x="3550600" y="4580942"/>
                </a:lnTo>
                <a:lnTo>
                  <a:pt x="3560780" y="4588932"/>
                </a:lnTo>
                <a:lnTo>
                  <a:pt x="3570044" y="4598508"/>
                </a:lnTo>
                <a:lnTo>
                  <a:pt x="3579644" y="4609333"/>
                </a:lnTo>
                <a:lnTo>
                  <a:pt x="3586408" y="4619579"/>
                </a:lnTo>
                <a:lnTo>
                  <a:pt x="3590427" y="4634580"/>
                </a:lnTo>
                <a:lnTo>
                  <a:pt x="3593442" y="4645830"/>
                </a:lnTo>
                <a:lnTo>
                  <a:pt x="3595877" y="4659916"/>
                </a:lnTo>
                <a:lnTo>
                  <a:pt x="3594896" y="4676256"/>
                </a:lnTo>
                <a:lnTo>
                  <a:pt x="3593915" y="4692596"/>
                </a:lnTo>
                <a:lnTo>
                  <a:pt x="3593939" y="4712686"/>
                </a:lnTo>
                <a:lnTo>
                  <a:pt x="3597378" y="4730522"/>
                </a:lnTo>
                <a:lnTo>
                  <a:pt x="3602983" y="4746438"/>
                </a:lnTo>
                <a:lnTo>
                  <a:pt x="3609837" y="4762018"/>
                </a:lnTo>
                <a:lnTo>
                  <a:pt x="3617027" y="4778849"/>
                </a:lnTo>
                <a:lnTo>
                  <a:pt x="3636405" y="4811170"/>
                </a:lnTo>
                <a:lnTo>
                  <a:pt x="3712312" y="4919451"/>
                </a:lnTo>
                <a:lnTo>
                  <a:pt x="3785719" y="5028403"/>
                </a:lnTo>
                <a:lnTo>
                  <a:pt x="3801837" y="5053559"/>
                </a:lnTo>
                <a:lnTo>
                  <a:pt x="3812622" y="5078806"/>
                </a:lnTo>
                <a:lnTo>
                  <a:pt x="3818651" y="5101306"/>
                </a:lnTo>
                <a:lnTo>
                  <a:pt x="3818831" y="5111976"/>
                </a:lnTo>
                <a:lnTo>
                  <a:pt x="3817760" y="5122982"/>
                </a:lnTo>
                <a:lnTo>
                  <a:pt x="3816020" y="5131487"/>
                </a:lnTo>
                <a:lnTo>
                  <a:pt x="3812448" y="5143162"/>
                </a:lnTo>
                <a:lnTo>
                  <a:pt x="3803053" y="5163096"/>
                </a:lnTo>
                <a:lnTo>
                  <a:pt x="3787406" y="5184706"/>
                </a:lnTo>
                <a:lnTo>
                  <a:pt x="3768344" y="5208571"/>
                </a:lnTo>
                <a:lnTo>
                  <a:pt x="3749193" y="5227101"/>
                </a:lnTo>
                <a:lnTo>
                  <a:pt x="3730622" y="5242795"/>
                </a:lnTo>
                <a:lnTo>
                  <a:pt x="3713301" y="5258155"/>
                </a:lnTo>
                <a:lnTo>
                  <a:pt x="3693725" y="5270099"/>
                </a:lnTo>
                <a:lnTo>
                  <a:pt x="3677564" y="5279788"/>
                </a:lnTo>
                <a:lnTo>
                  <a:pt x="3660733" y="5286978"/>
                </a:lnTo>
                <a:lnTo>
                  <a:pt x="3644483" y="5291332"/>
                </a:lnTo>
                <a:lnTo>
                  <a:pt x="3627562" y="5293186"/>
                </a:lnTo>
                <a:lnTo>
                  <a:pt x="3610307" y="5293790"/>
                </a:lnTo>
                <a:lnTo>
                  <a:pt x="3594881" y="5291224"/>
                </a:lnTo>
                <a:lnTo>
                  <a:pt x="3579121" y="5287409"/>
                </a:lnTo>
                <a:lnTo>
                  <a:pt x="3563941" y="5280758"/>
                </a:lnTo>
                <a:lnTo>
                  <a:pt x="3549341" y="5271272"/>
                </a:lnTo>
                <a:lnTo>
                  <a:pt x="3532821" y="5259621"/>
                </a:lnTo>
                <a:lnTo>
                  <a:pt x="3515297" y="5244220"/>
                </a:lnTo>
                <a:lnTo>
                  <a:pt x="3500607" y="5229399"/>
                </a:lnTo>
                <a:lnTo>
                  <a:pt x="3483327" y="5209913"/>
                </a:lnTo>
                <a:lnTo>
                  <a:pt x="3462788" y="5183261"/>
                </a:lnTo>
                <a:lnTo>
                  <a:pt x="3445419" y="5158440"/>
                </a:lnTo>
                <a:lnTo>
                  <a:pt x="3429880" y="5130449"/>
                </a:lnTo>
                <a:lnTo>
                  <a:pt x="3413091" y="5102792"/>
                </a:lnTo>
                <a:lnTo>
                  <a:pt x="3401302" y="5073796"/>
                </a:lnTo>
                <a:lnTo>
                  <a:pt x="3389513" y="5044799"/>
                </a:lnTo>
                <a:lnTo>
                  <a:pt x="3378975" y="5015469"/>
                </a:lnTo>
                <a:lnTo>
                  <a:pt x="3369016" y="4983302"/>
                </a:lnTo>
                <a:lnTo>
                  <a:pt x="3359972" y="4949551"/>
                </a:lnTo>
                <a:lnTo>
                  <a:pt x="3352448" y="4931471"/>
                </a:lnTo>
                <a:lnTo>
                  <a:pt x="3344009" y="4914975"/>
                </a:lnTo>
                <a:lnTo>
                  <a:pt x="3330903" y="4901068"/>
                </a:lnTo>
                <a:lnTo>
                  <a:pt x="3315299" y="4887832"/>
                </a:lnTo>
                <a:lnTo>
                  <a:pt x="3297864" y="4877766"/>
                </a:lnTo>
                <a:lnTo>
                  <a:pt x="3274514" y="4870625"/>
                </a:lnTo>
                <a:lnTo>
                  <a:pt x="3402799" y="5349392"/>
                </a:lnTo>
                <a:lnTo>
                  <a:pt x="3381549" y="5355086"/>
                </a:lnTo>
                <a:lnTo>
                  <a:pt x="3347856" y="5274348"/>
                </a:lnTo>
                <a:lnTo>
                  <a:pt x="3316665" y="5192940"/>
                </a:lnTo>
                <a:lnTo>
                  <a:pt x="3301526" y="5151443"/>
                </a:lnTo>
                <a:lnTo>
                  <a:pt x="3290138" y="5108941"/>
                </a:lnTo>
                <a:lnTo>
                  <a:pt x="3277835" y="5068024"/>
                </a:lnTo>
                <a:lnTo>
                  <a:pt x="3268366" y="5027688"/>
                </a:lnTo>
                <a:lnTo>
                  <a:pt x="3259478" y="4984517"/>
                </a:lnTo>
                <a:lnTo>
                  <a:pt x="3251840" y="4941010"/>
                </a:lnTo>
                <a:lnTo>
                  <a:pt x="3247037" y="4898085"/>
                </a:lnTo>
                <a:lnTo>
                  <a:pt x="3242569" y="4856409"/>
                </a:lnTo>
                <a:lnTo>
                  <a:pt x="3241181" y="4811227"/>
                </a:lnTo>
                <a:lnTo>
                  <a:pt x="3239793" y="4766046"/>
                </a:lnTo>
                <a:lnTo>
                  <a:pt x="3240325" y="4723030"/>
                </a:lnTo>
                <a:lnTo>
                  <a:pt x="3244607" y="4679009"/>
                </a:lnTo>
                <a:lnTo>
                  <a:pt x="3248489" y="4648494"/>
                </a:lnTo>
                <a:lnTo>
                  <a:pt x="3254960" y="4622644"/>
                </a:lnTo>
                <a:lnTo>
                  <a:pt x="3266521" y="4600789"/>
                </a:lnTo>
                <a:lnTo>
                  <a:pt x="3280338" y="4582349"/>
                </a:lnTo>
                <a:lnTo>
                  <a:pt x="3294489" y="4565159"/>
                </a:lnTo>
                <a:lnTo>
                  <a:pt x="3315315" y="4552880"/>
                </a:lnTo>
                <a:lnTo>
                  <a:pt x="3336811" y="4543100"/>
                </a:lnTo>
                <a:lnTo>
                  <a:pt x="3358062" y="4537406"/>
                </a:lnTo>
                <a:lnTo>
                  <a:pt x="3374982" y="4535552"/>
                </a:lnTo>
                <a:close/>
                <a:moveTo>
                  <a:pt x="2203886" y="4525116"/>
                </a:moveTo>
                <a:lnTo>
                  <a:pt x="2211901" y="4535027"/>
                </a:lnTo>
                <a:lnTo>
                  <a:pt x="2213241" y="4540027"/>
                </a:lnTo>
                <a:lnTo>
                  <a:pt x="2210802" y="4730932"/>
                </a:lnTo>
                <a:lnTo>
                  <a:pt x="2203697" y="4924426"/>
                </a:lnTo>
                <a:lnTo>
                  <a:pt x="2202561" y="4950187"/>
                </a:lnTo>
                <a:lnTo>
                  <a:pt x="2196424" y="4977287"/>
                </a:lnTo>
                <a:lnTo>
                  <a:pt x="2188703" y="5003472"/>
                </a:lnTo>
                <a:lnTo>
                  <a:pt x="2180646" y="5028407"/>
                </a:lnTo>
                <a:lnTo>
                  <a:pt x="2173326" y="5041087"/>
                </a:lnTo>
                <a:lnTo>
                  <a:pt x="2163170" y="5053187"/>
                </a:lnTo>
                <a:lnTo>
                  <a:pt x="2148594" y="5063791"/>
                </a:lnTo>
                <a:lnTo>
                  <a:pt x="2134933" y="5072811"/>
                </a:lnTo>
                <a:lnTo>
                  <a:pt x="2130890" y="5037720"/>
                </a:lnTo>
                <a:lnTo>
                  <a:pt x="2131266" y="5004124"/>
                </a:lnTo>
                <a:lnTo>
                  <a:pt x="2132558" y="4968944"/>
                </a:lnTo>
                <a:lnTo>
                  <a:pt x="2133850" y="4933763"/>
                </a:lnTo>
                <a:lnTo>
                  <a:pt x="2143689" y="4865477"/>
                </a:lnTo>
                <a:lnTo>
                  <a:pt x="2152612" y="4798775"/>
                </a:lnTo>
                <a:lnTo>
                  <a:pt x="2179209" y="4663028"/>
                </a:lnTo>
                <a:lnTo>
                  <a:pt x="2192798" y="4593738"/>
                </a:lnTo>
                <a:close/>
                <a:moveTo>
                  <a:pt x="932528" y="4395508"/>
                </a:moveTo>
                <a:lnTo>
                  <a:pt x="938198" y="4396669"/>
                </a:lnTo>
                <a:lnTo>
                  <a:pt x="939784" y="4397583"/>
                </a:lnTo>
                <a:lnTo>
                  <a:pt x="948714" y="4405909"/>
                </a:lnTo>
                <a:lnTo>
                  <a:pt x="971998" y="4427806"/>
                </a:lnTo>
                <a:lnTo>
                  <a:pt x="877533" y="4485273"/>
                </a:lnTo>
                <a:lnTo>
                  <a:pt x="903611" y="4542595"/>
                </a:lnTo>
                <a:lnTo>
                  <a:pt x="735154" y="4698937"/>
                </a:lnTo>
                <a:lnTo>
                  <a:pt x="659745" y="4657512"/>
                </a:lnTo>
                <a:lnTo>
                  <a:pt x="750526" y="4586294"/>
                </a:lnTo>
                <a:lnTo>
                  <a:pt x="839386" y="4512911"/>
                </a:lnTo>
                <a:lnTo>
                  <a:pt x="847711" y="4503982"/>
                </a:lnTo>
                <a:lnTo>
                  <a:pt x="854452" y="4494137"/>
                </a:lnTo>
                <a:lnTo>
                  <a:pt x="866929" y="4470697"/>
                </a:lnTo>
                <a:lnTo>
                  <a:pt x="842173" y="4473311"/>
                </a:lnTo>
                <a:lnTo>
                  <a:pt x="817752" y="4477175"/>
                </a:lnTo>
                <a:lnTo>
                  <a:pt x="804672" y="4483359"/>
                </a:lnTo>
                <a:lnTo>
                  <a:pt x="795921" y="4485704"/>
                </a:lnTo>
                <a:lnTo>
                  <a:pt x="788421" y="4487714"/>
                </a:lnTo>
                <a:lnTo>
                  <a:pt x="802572" y="4470524"/>
                </a:lnTo>
                <a:lnTo>
                  <a:pt x="818643" y="4455499"/>
                </a:lnTo>
                <a:lnTo>
                  <a:pt x="835964" y="4440140"/>
                </a:lnTo>
                <a:lnTo>
                  <a:pt x="852125" y="4430450"/>
                </a:lnTo>
                <a:lnTo>
                  <a:pt x="870451" y="4418840"/>
                </a:lnTo>
                <a:lnTo>
                  <a:pt x="891947" y="4409062"/>
                </a:lnTo>
                <a:lnTo>
                  <a:pt x="911278" y="4401202"/>
                </a:lnTo>
                <a:close/>
                <a:moveTo>
                  <a:pt x="3000171" y="4386781"/>
                </a:moveTo>
                <a:lnTo>
                  <a:pt x="3014346" y="4389682"/>
                </a:lnTo>
                <a:lnTo>
                  <a:pt x="3027271" y="4392917"/>
                </a:lnTo>
                <a:lnTo>
                  <a:pt x="3035531" y="4398743"/>
                </a:lnTo>
                <a:lnTo>
                  <a:pt x="3040041" y="4405573"/>
                </a:lnTo>
                <a:lnTo>
                  <a:pt x="3039886" y="4414994"/>
                </a:lnTo>
                <a:lnTo>
                  <a:pt x="3038324" y="4434169"/>
                </a:lnTo>
                <a:lnTo>
                  <a:pt x="3036919" y="4443924"/>
                </a:lnTo>
                <a:lnTo>
                  <a:pt x="3038348" y="4454259"/>
                </a:lnTo>
                <a:lnTo>
                  <a:pt x="3039042" y="4476850"/>
                </a:lnTo>
                <a:lnTo>
                  <a:pt x="3043152" y="4497186"/>
                </a:lnTo>
                <a:lnTo>
                  <a:pt x="3049181" y="4519687"/>
                </a:lnTo>
                <a:lnTo>
                  <a:pt x="3058290" y="4538682"/>
                </a:lnTo>
                <a:lnTo>
                  <a:pt x="3069230" y="4554508"/>
                </a:lnTo>
                <a:lnTo>
                  <a:pt x="3074834" y="4570424"/>
                </a:lnTo>
                <a:lnTo>
                  <a:pt x="3082693" y="4589754"/>
                </a:lnTo>
                <a:lnTo>
                  <a:pt x="3087717" y="4608506"/>
                </a:lnTo>
                <a:lnTo>
                  <a:pt x="3090576" y="4629176"/>
                </a:lnTo>
                <a:lnTo>
                  <a:pt x="3092521" y="4651431"/>
                </a:lnTo>
                <a:lnTo>
                  <a:pt x="3094129" y="4672437"/>
                </a:lnTo>
                <a:lnTo>
                  <a:pt x="3093239" y="4694112"/>
                </a:lnTo>
                <a:lnTo>
                  <a:pt x="3092012" y="4714538"/>
                </a:lnTo>
                <a:lnTo>
                  <a:pt x="3089871" y="4736549"/>
                </a:lnTo>
                <a:lnTo>
                  <a:pt x="3084560" y="4756729"/>
                </a:lnTo>
                <a:lnTo>
                  <a:pt x="3078914" y="4775658"/>
                </a:lnTo>
                <a:lnTo>
                  <a:pt x="3073268" y="4794589"/>
                </a:lnTo>
                <a:lnTo>
                  <a:pt x="3063202" y="4812023"/>
                </a:lnTo>
                <a:lnTo>
                  <a:pt x="3053382" y="4825373"/>
                </a:lnTo>
                <a:lnTo>
                  <a:pt x="3042310" y="4839058"/>
                </a:lnTo>
                <a:lnTo>
                  <a:pt x="3033315" y="4845488"/>
                </a:lnTo>
                <a:lnTo>
                  <a:pt x="3024319" y="4851917"/>
                </a:lnTo>
                <a:lnTo>
                  <a:pt x="3003158" y="4862947"/>
                </a:lnTo>
                <a:lnTo>
                  <a:pt x="2991907" y="4865962"/>
                </a:lnTo>
                <a:lnTo>
                  <a:pt x="2979407" y="4869311"/>
                </a:lnTo>
                <a:lnTo>
                  <a:pt x="2970567" y="4866320"/>
                </a:lnTo>
                <a:lnTo>
                  <a:pt x="2960812" y="4864915"/>
                </a:lnTo>
                <a:lnTo>
                  <a:pt x="2948802" y="4860095"/>
                </a:lnTo>
                <a:lnTo>
                  <a:pt x="2937953" y="4849604"/>
                </a:lnTo>
                <a:lnTo>
                  <a:pt x="2917838" y="4829537"/>
                </a:lnTo>
                <a:lnTo>
                  <a:pt x="2895803" y="4807306"/>
                </a:lnTo>
                <a:lnTo>
                  <a:pt x="2874684" y="4783489"/>
                </a:lnTo>
                <a:lnTo>
                  <a:pt x="2883248" y="4695448"/>
                </a:lnTo>
                <a:lnTo>
                  <a:pt x="2886615" y="4653012"/>
                </a:lnTo>
                <a:lnTo>
                  <a:pt x="2893153" y="4612406"/>
                </a:lnTo>
                <a:lnTo>
                  <a:pt x="2904935" y="4566376"/>
                </a:lnTo>
                <a:lnTo>
                  <a:pt x="2918637" y="4522511"/>
                </a:lnTo>
                <a:lnTo>
                  <a:pt x="2932005" y="4477394"/>
                </a:lnTo>
                <a:lnTo>
                  <a:pt x="2944457" y="4433864"/>
                </a:lnTo>
                <a:lnTo>
                  <a:pt x="2949278" y="4421854"/>
                </a:lnTo>
                <a:lnTo>
                  <a:pt x="2955349" y="4409509"/>
                </a:lnTo>
                <a:lnTo>
                  <a:pt x="2961175" y="4401250"/>
                </a:lnTo>
                <a:lnTo>
                  <a:pt x="2968920" y="4395154"/>
                </a:lnTo>
                <a:lnTo>
                  <a:pt x="2978250" y="4389975"/>
                </a:lnTo>
                <a:lnTo>
                  <a:pt x="2988250" y="4387295"/>
                </a:lnTo>
                <a:close/>
                <a:moveTo>
                  <a:pt x="1916344" y="4227021"/>
                </a:moveTo>
                <a:lnTo>
                  <a:pt x="1944030" y="4305349"/>
                </a:lnTo>
                <a:lnTo>
                  <a:pt x="1978068" y="4257374"/>
                </a:lnTo>
                <a:lnTo>
                  <a:pt x="1982823" y="4260120"/>
                </a:lnTo>
                <a:lnTo>
                  <a:pt x="1988583" y="4266615"/>
                </a:lnTo>
                <a:lnTo>
                  <a:pt x="1990928" y="4275365"/>
                </a:lnTo>
                <a:lnTo>
                  <a:pt x="1992937" y="4282865"/>
                </a:lnTo>
                <a:lnTo>
                  <a:pt x="1997716" y="4305701"/>
                </a:lnTo>
                <a:lnTo>
                  <a:pt x="1996000" y="4334297"/>
                </a:lnTo>
                <a:lnTo>
                  <a:pt x="1992118" y="4364813"/>
                </a:lnTo>
                <a:lnTo>
                  <a:pt x="1986407" y="4398498"/>
                </a:lnTo>
                <a:lnTo>
                  <a:pt x="1978865" y="4435354"/>
                </a:lnTo>
                <a:lnTo>
                  <a:pt x="1967238" y="4471965"/>
                </a:lnTo>
                <a:lnTo>
                  <a:pt x="1953446" y="4510495"/>
                </a:lnTo>
                <a:lnTo>
                  <a:pt x="1938984" y="4546525"/>
                </a:lnTo>
                <a:lnTo>
                  <a:pt x="1923272" y="4582889"/>
                </a:lnTo>
                <a:lnTo>
                  <a:pt x="1909390" y="4616085"/>
                </a:lnTo>
                <a:lnTo>
                  <a:pt x="1890418" y="4645285"/>
                </a:lnTo>
                <a:lnTo>
                  <a:pt x="1872026" y="4671649"/>
                </a:lnTo>
                <a:lnTo>
                  <a:pt x="1855710" y="4690759"/>
                </a:lnTo>
                <a:lnTo>
                  <a:pt x="1846134" y="4700024"/>
                </a:lnTo>
                <a:lnTo>
                  <a:pt x="1835889" y="4706788"/>
                </a:lnTo>
                <a:lnTo>
                  <a:pt x="1832515" y="4674198"/>
                </a:lnTo>
                <a:lnTo>
                  <a:pt x="1831061" y="4643771"/>
                </a:lnTo>
                <a:lnTo>
                  <a:pt x="1828694" y="4614930"/>
                </a:lnTo>
                <a:lnTo>
                  <a:pt x="1829740" y="4583835"/>
                </a:lnTo>
                <a:lnTo>
                  <a:pt x="1832371" y="4553655"/>
                </a:lnTo>
                <a:lnTo>
                  <a:pt x="1835337" y="4524724"/>
                </a:lnTo>
                <a:lnTo>
                  <a:pt x="1845356" y="4467107"/>
                </a:lnTo>
                <a:lnTo>
                  <a:pt x="1861289" y="4406567"/>
                </a:lnTo>
                <a:lnTo>
                  <a:pt x="1877891" y="4348527"/>
                </a:lnTo>
                <a:close/>
                <a:moveTo>
                  <a:pt x="3667185" y="3991008"/>
                </a:moveTo>
                <a:lnTo>
                  <a:pt x="3705961" y="4000716"/>
                </a:lnTo>
                <a:lnTo>
                  <a:pt x="3740651" y="4010177"/>
                </a:lnTo>
                <a:lnTo>
                  <a:pt x="3776011" y="4022140"/>
                </a:lnTo>
                <a:lnTo>
                  <a:pt x="3808291" y="4037607"/>
                </a:lnTo>
                <a:lnTo>
                  <a:pt x="3837736" y="4052493"/>
                </a:lnTo>
                <a:lnTo>
                  <a:pt x="3868766" y="4068295"/>
                </a:lnTo>
                <a:lnTo>
                  <a:pt x="3895801" y="4089187"/>
                </a:lnTo>
                <a:lnTo>
                  <a:pt x="3919665" y="4108248"/>
                </a:lnTo>
                <a:lnTo>
                  <a:pt x="3945450" y="4129475"/>
                </a:lnTo>
                <a:lnTo>
                  <a:pt x="3967820" y="4152956"/>
                </a:lnTo>
                <a:lnTo>
                  <a:pt x="3989854" y="4175187"/>
                </a:lnTo>
                <a:lnTo>
                  <a:pt x="4010973" y="4199004"/>
                </a:lnTo>
                <a:lnTo>
                  <a:pt x="4050467" y="4251393"/>
                </a:lnTo>
                <a:lnTo>
                  <a:pt x="4089045" y="4305366"/>
                </a:lnTo>
                <a:lnTo>
                  <a:pt x="4091970" y="4311281"/>
                </a:lnTo>
                <a:lnTo>
                  <a:pt x="4093979" y="4318781"/>
                </a:lnTo>
                <a:lnTo>
                  <a:pt x="4094584" y="4336037"/>
                </a:lnTo>
                <a:lnTo>
                  <a:pt x="4090768" y="4351796"/>
                </a:lnTo>
                <a:lnTo>
                  <a:pt x="4087443" y="4359387"/>
                </a:lnTo>
                <a:lnTo>
                  <a:pt x="4084362" y="4362892"/>
                </a:lnTo>
                <a:lnTo>
                  <a:pt x="4069117" y="4370996"/>
                </a:lnTo>
                <a:lnTo>
                  <a:pt x="4051616" y="4375685"/>
                </a:lnTo>
                <a:lnTo>
                  <a:pt x="4033111" y="4376625"/>
                </a:lnTo>
                <a:lnTo>
                  <a:pt x="4023690" y="4376469"/>
                </a:lnTo>
                <a:lnTo>
                  <a:pt x="4018936" y="4373724"/>
                </a:lnTo>
                <a:lnTo>
                  <a:pt x="3989401" y="4353502"/>
                </a:lnTo>
                <a:lnTo>
                  <a:pt x="3964196" y="4329440"/>
                </a:lnTo>
                <a:lnTo>
                  <a:pt x="3938076" y="4306963"/>
                </a:lnTo>
                <a:lnTo>
                  <a:pt x="3915037" y="4280981"/>
                </a:lnTo>
                <a:lnTo>
                  <a:pt x="3796916" y="4145158"/>
                </a:lnTo>
                <a:close/>
                <a:moveTo>
                  <a:pt x="921590" y="3614660"/>
                </a:moveTo>
                <a:lnTo>
                  <a:pt x="937685" y="3619725"/>
                </a:lnTo>
                <a:lnTo>
                  <a:pt x="954451" y="3627291"/>
                </a:lnTo>
                <a:lnTo>
                  <a:pt x="968470" y="3639612"/>
                </a:lnTo>
                <a:lnTo>
                  <a:pt x="981910" y="3654768"/>
                </a:lnTo>
                <a:lnTo>
                  <a:pt x="990349" y="3671264"/>
                </a:lnTo>
                <a:lnTo>
                  <a:pt x="996958" y="3690930"/>
                </a:lnTo>
                <a:lnTo>
                  <a:pt x="1000733" y="3710015"/>
                </a:lnTo>
                <a:lnTo>
                  <a:pt x="998837" y="3727941"/>
                </a:lnTo>
                <a:lnTo>
                  <a:pt x="996941" y="3745866"/>
                </a:lnTo>
                <a:lnTo>
                  <a:pt x="989955" y="3759796"/>
                </a:lnTo>
                <a:lnTo>
                  <a:pt x="981384" y="3772811"/>
                </a:lnTo>
                <a:lnTo>
                  <a:pt x="966808" y="3783415"/>
                </a:lnTo>
                <a:lnTo>
                  <a:pt x="951563" y="3791520"/>
                </a:lnTo>
                <a:lnTo>
                  <a:pt x="934732" y="3798709"/>
                </a:lnTo>
                <a:lnTo>
                  <a:pt x="914976" y="3799983"/>
                </a:lnTo>
                <a:lnTo>
                  <a:pt x="897051" y="3798088"/>
                </a:lnTo>
                <a:lnTo>
                  <a:pt x="878120" y="3792442"/>
                </a:lnTo>
                <a:lnTo>
                  <a:pt x="861021" y="3783626"/>
                </a:lnTo>
                <a:lnTo>
                  <a:pt x="846666" y="3770054"/>
                </a:lnTo>
                <a:lnTo>
                  <a:pt x="835145" y="3757064"/>
                </a:lnTo>
                <a:lnTo>
                  <a:pt x="825702" y="3736818"/>
                </a:lnTo>
                <a:lnTo>
                  <a:pt x="817842" y="3717487"/>
                </a:lnTo>
                <a:lnTo>
                  <a:pt x="816323" y="3701817"/>
                </a:lnTo>
                <a:lnTo>
                  <a:pt x="816969" y="3684226"/>
                </a:lnTo>
                <a:lnTo>
                  <a:pt x="822035" y="3668131"/>
                </a:lnTo>
                <a:lnTo>
                  <a:pt x="829356" y="3655451"/>
                </a:lnTo>
                <a:lnTo>
                  <a:pt x="837927" y="3642436"/>
                </a:lnTo>
                <a:lnTo>
                  <a:pt x="851252" y="3632166"/>
                </a:lnTo>
                <a:lnTo>
                  <a:pt x="866498" y="3624062"/>
                </a:lnTo>
                <a:lnTo>
                  <a:pt x="883329" y="3616873"/>
                </a:lnTo>
                <a:lnTo>
                  <a:pt x="901500" y="3614684"/>
                </a:lnTo>
                <a:close/>
                <a:moveTo>
                  <a:pt x="478839" y="3607354"/>
                </a:moveTo>
                <a:lnTo>
                  <a:pt x="489845" y="3608424"/>
                </a:lnTo>
                <a:lnTo>
                  <a:pt x="503350" y="3608825"/>
                </a:lnTo>
                <a:lnTo>
                  <a:pt x="526700" y="3615966"/>
                </a:lnTo>
                <a:lnTo>
                  <a:pt x="548556" y="3627527"/>
                </a:lnTo>
                <a:lnTo>
                  <a:pt x="569495" y="3640673"/>
                </a:lnTo>
                <a:lnTo>
                  <a:pt x="585525" y="3660495"/>
                </a:lnTo>
                <a:lnTo>
                  <a:pt x="600639" y="3681901"/>
                </a:lnTo>
                <a:lnTo>
                  <a:pt x="605573" y="3695316"/>
                </a:lnTo>
                <a:lnTo>
                  <a:pt x="611423" y="3707147"/>
                </a:lnTo>
                <a:lnTo>
                  <a:pt x="615287" y="3731568"/>
                </a:lnTo>
                <a:lnTo>
                  <a:pt x="614396" y="3753244"/>
                </a:lnTo>
                <a:lnTo>
                  <a:pt x="612256" y="3775254"/>
                </a:lnTo>
                <a:lnTo>
                  <a:pt x="606609" y="3794184"/>
                </a:lnTo>
                <a:lnTo>
                  <a:pt x="596543" y="3811619"/>
                </a:lnTo>
                <a:lnTo>
                  <a:pt x="582972" y="3825974"/>
                </a:lnTo>
                <a:lnTo>
                  <a:pt x="564645" y="3837583"/>
                </a:lnTo>
                <a:lnTo>
                  <a:pt x="545650" y="3846692"/>
                </a:lnTo>
                <a:lnTo>
                  <a:pt x="533149" y="3850042"/>
                </a:lnTo>
                <a:lnTo>
                  <a:pt x="521564" y="3851806"/>
                </a:lnTo>
                <a:lnTo>
                  <a:pt x="507724" y="3850155"/>
                </a:lnTo>
                <a:lnTo>
                  <a:pt x="494219" y="3849755"/>
                </a:lnTo>
                <a:lnTo>
                  <a:pt x="469618" y="3842949"/>
                </a:lnTo>
                <a:lnTo>
                  <a:pt x="445598" y="3833307"/>
                </a:lnTo>
                <a:lnTo>
                  <a:pt x="423988" y="3817661"/>
                </a:lnTo>
                <a:lnTo>
                  <a:pt x="405459" y="3798509"/>
                </a:lnTo>
                <a:lnTo>
                  <a:pt x="397779" y="3789849"/>
                </a:lnTo>
                <a:lnTo>
                  <a:pt x="389430" y="3778688"/>
                </a:lnTo>
                <a:lnTo>
                  <a:pt x="385165" y="3767773"/>
                </a:lnTo>
                <a:lnTo>
                  <a:pt x="381480" y="3754022"/>
                </a:lnTo>
                <a:lnTo>
                  <a:pt x="377372" y="3733687"/>
                </a:lnTo>
                <a:lnTo>
                  <a:pt x="377592" y="3709511"/>
                </a:lnTo>
                <a:lnTo>
                  <a:pt x="382904" y="3689331"/>
                </a:lnTo>
                <a:lnTo>
                  <a:pt x="391630" y="3666896"/>
                </a:lnTo>
                <a:lnTo>
                  <a:pt x="404196" y="3648791"/>
                </a:lnTo>
                <a:lnTo>
                  <a:pt x="417097" y="3631936"/>
                </a:lnTo>
                <a:lnTo>
                  <a:pt x="435088" y="3619077"/>
                </a:lnTo>
                <a:lnTo>
                  <a:pt x="444419" y="3613897"/>
                </a:lnTo>
                <a:lnTo>
                  <a:pt x="454419" y="3611218"/>
                </a:lnTo>
                <a:lnTo>
                  <a:pt x="466920" y="3607868"/>
                </a:lnTo>
                <a:close/>
                <a:moveTo>
                  <a:pt x="4779108" y="3525595"/>
                </a:moveTo>
                <a:lnTo>
                  <a:pt x="4797703" y="3529991"/>
                </a:lnTo>
                <a:lnTo>
                  <a:pt x="4812883" y="3536642"/>
                </a:lnTo>
                <a:lnTo>
                  <a:pt x="4825563" y="3543963"/>
                </a:lnTo>
                <a:lnTo>
                  <a:pt x="4834582" y="3557624"/>
                </a:lnTo>
                <a:lnTo>
                  <a:pt x="4843936" y="3572534"/>
                </a:lnTo>
                <a:lnTo>
                  <a:pt x="4848961" y="3591285"/>
                </a:lnTo>
                <a:lnTo>
                  <a:pt x="4851150" y="3609456"/>
                </a:lnTo>
                <a:lnTo>
                  <a:pt x="4849590" y="3628631"/>
                </a:lnTo>
                <a:lnTo>
                  <a:pt x="4843609" y="3646311"/>
                </a:lnTo>
                <a:lnTo>
                  <a:pt x="4836623" y="3660242"/>
                </a:lnTo>
                <a:lnTo>
                  <a:pt x="4826221" y="3676426"/>
                </a:lnTo>
                <a:lnTo>
                  <a:pt x="4814146" y="3686362"/>
                </a:lnTo>
                <a:lnTo>
                  <a:pt x="4797070" y="3697636"/>
                </a:lnTo>
                <a:lnTo>
                  <a:pt x="4779569" y="3702325"/>
                </a:lnTo>
                <a:lnTo>
                  <a:pt x="4760148" y="3704849"/>
                </a:lnTo>
                <a:lnTo>
                  <a:pt x="4740973" y="3703289"/>
                </a:lnTo>
                <a:lnTo>
                  <a:pt x="4720792" y="3697977"/>
                </a:lnTo>
                <a:lnTo>
                  <a:pt x="4702777" y="3690746"/>
                </a:lnTo>
                <a:lnTo>
                  <a:pt x="4685008" y="3679430"/>
                </a:lnTo>
                <a:lnTo>
                  <a:pt x="4673153" y="3665189"/>
                </a:lnTo>
                <a:lnTo>
                  <a:pt x="4660383" y="3652533"/>
                </a:lnTo>
                <a:lnTo>
                  <a:pt x="4656029" y="3636282"/>
                </a:lnTo>
                <a:lnTo>
                  <a:pt x="4653505" y="3616862"/>
                </a:lnTo>
                <a:lnTo>
                  <a:pt x="4655736" y="3600186"/>
                </a:lnTo>
                <a:lnTo>
                  <a:pt x="4659887" y="3585676"/>
                </a:lnTo>
                <a:lnTo>
                  <a:pt x="4669038" y="3569826"/>
                </a:lnTo>
                <a:lnTo>
                  <a:pt x="4683278" y="3557972"/>
                </a:lnTo>
                <a:lnTo>
                  <a:pt x="4696269" y="3546452"/>
                </a:lnTo>
                <a:lnTo>
                  <a:pt x="4715600" y="3538593"/>
                </a:lnTo>
                <a:lnTo>
                  <a:pt x="4737432" y="3530063"/>
                </a:lnTo>
                <a:lnTo>
                  <a:pt x="4760602" y="3526534"/>
                </a:lnTo>
                <a:close/>
                <a:moveTo>
                  <a:pt x="757804" y="2798399"/>
                </a:moveTo>
                <a:lnTo>
                  <a:pt x="779815" y="2800540"/>
                </a:lnTo>
                <a:lnTo>
                  <a:pt x="802160" y="2803931"/>
                </a:lnTo>
                <a:lnTo>
                  <a:pt x="810020" y="2823263"/>
                </a:lnTo>
                <a:lnTo>
                  <a:pt x="762028" y="2844161"/>
                </a:lnTo>
                <a:lnTo>
                  <a:pt x="738947" y="2853024"/>
                </a:lnTo>
                <a:lnTo>
                  <a:pt x="714526" y="2856889"/>
                </a:lnTo>
                <a:lnTo>
                  <a:pt x="689190" y="2862337"/>
                </a:lnTo>
                <a:lnTo>
                  <a:pt x="667939" y="2868032"/>
                </a:lnTo>
                <a:lnTo>
                  <a:pt x="642939" y="2874730"/>
                </a:lnTo>
                <a:lnTo>
                  <a:pt x="622692" y="2884174"/>
                </a:lnTo>
                <a:lnTo>
                  <a:pt x="601196" y="2893953"/>
                </a:lnTo>
                <a:lnTo>
                  <a:pt x="581621" y="2905898"/>
                </a:lnTo>
                <a:lnTo>
                  <a:pt x="563630" y="2918757"/>
                </a:lnTo>
                <a:lnTo>
                  <a:pt x="543808" y="2934787"/>
                </a:lnTo>
                <a:lnTo>
                  <a:pt x="529232" y="2945392"/>
                </a:lnTo>
                <a:lnTo>
                  <a:pt x="513986" y="2953496"/>
                </a:lnTo>
                <a:lnTo>
                  <a:pt x="497826" y="2963186"/>
                </a:lnTo>
                <a:lnTo>
                  <a:pt x="481910" y="2968790"/>
                </a:lnTo>
                <a:lnTo>
                  <a:pt x="448159" y="2977834"/>
                </a:lnTo>
                <a:lnTo>
                  <a:pt x="413403" y="2983128"/>
                </a:lnTo>
                <a:lnTo>
                  <a:pt x="403982" y="2982971"/>
                </a:lnTo>
                <a:lnTo>
                  <a:pt x="392642" y="2980651"/>
                </a:lnTo>
                <a:lnTo>
                  <a:pt x="382797" y="2973911"/>
                </a:lnTo>
                <a:lnTo>
                  <a:pt x="371368" y="2966255"/>
                </a:lnTo>
                <a:lnTo>
                  <a:pt x="360853" y="2957013"/>
                </a:lnTo>
                <a:lnTo>
                  <a:pt x="351253" y="2946189"/>
                </a:lnTo>
                <a:lnTo>
                  <a:pt x="344824" y="2937193"/>
                </a:lnTo>
                <a:lnTo>
                  <a:pt x="342144" y="2927192"/>
                </a:lnTo>
                <a:lnTo>
                  <a:pt x="339799" y="2918442"/>
                </a:lnTo>
                <a:lnTo>
                  <a:pt x="340870" y="2907437"/>
                </a:lnTo>
                <a:lnTo>
                  <a:pt x="346940" y="2895092"/>
                </a:lnTo>
                <a:lnTo>
                  <a:pt x="352431" y="2885582"/>
                </a:lnTo>
                <a:lnTo>
                  <a:pt x="360422" y="2875402"/>
                </a:lnTo>
                <a:lnTo>
                  <a:pt x="368078" y="2863973"/>
                </a:lnTo>
                <a:lnTo>
                  <a:pt x="376403" y="2855042"/>
                </a:lnTo>
                <a:lnTo>
                  <a:pt x="386069" y="2851112"/>
                </a:lnTo>
                <a:lnTo>
                  <a:pt x="428816" y="2835639"/>
                </a:lnTo>
                <a:lnTo>
                  <a:pt x="474397" y="2820746"/>
                </a:lnTo>
                <a:lnTo>
                  <a:pt x="518818" y="2811523"/>
                </a:lnTo>
                <a:lnTo>
                  <a:pt x="566410" y="2804130"/>
                </a:lnTo>
                <a:lnTo>
                  <a:pt x="615006" y="2800488"/>
                </a:lnTo>
                <a:lnTo>
                  <a:pt x="661437" y="2798765"/>
                </a:lnTo>
                <a:close/>
                <a:moveTo>
                  <a:pt x="5825664" y="2496227"/>
                </a:moveTo>
                <a:lnTo>
                  <a:pt x="5847340" y="2497118"/>
                </a:lnTo>
                <a:lnTo>
                  <a:pt x="5868770" y="2502094"/>
                </a:lnTo>
                <a:lnTo>
                  <a:pt x="5887120" y="2510575"/>
                </a:lnTo>
                <a:lnTo>
                  <a:pt x="5903640" y="2522227"/>
                </a:lnTo>
                <a:lnTo>
                  <a:pt x="5920495" y="2535127"/>
                </a:lnTo>
                <a:lnTo>
                  <a:pt x="5933354" y="2553118"/>
                </a:lnTo>
                <a:lnTo>
                  <a:pt x="5945634" y="2573944"/>
                </a:lnTo>
                <a:lnTo>
                  <a:pt x="5955078" y="2594191"/>
                </a:lnTo>
                <a:lnTo>
                  <a:pt x="5923672" y="2611984"/>
                </a:lnTo>
                <a:lnTo>
                  <a:pt x="5892175" y="2624443"/>
                </a:lnTo>
                <a:lnTo>
                  <a:pt x="5861594" y="2635317"/>
                </a:lnTo>
                <a:lnTo>
                  <a:pt x="5828423" y="2641526"/>
                </a:lnTo>
                <a:lnTo>
                  <a:pt x="5794917" y="2646483"/>
                </a:lnTo>
                <a:lnTo>
                  <a:pt x="5761321" y="2646107"/>
                </a:lnTo>
                <a:lnTo>
                  <a:pt x="5726810" y="2647316"/>
                </a:lnTo>
                <a:lnTo>
                  <a:pt x="5690960" y="2643524"/>
                </a:lnTo>
                <a:lnTo>
                  <a:pt x="5624259" y="2634600"/>
                </a:lnTo>
                <a:lnTo>
                  <a:pt x="5592738" y="2626969"/>
                </a:lnTo>
                <a:lnTo>
                  <a:pt x="5559968" y="2619672"/>
                </a:lnTo>
                <a:lnTo>
                  <a:pt x="5543538" y="2613356"/>
                </a:lnTo>
                <a:lnTo>
                  <a:pt x="5525768" y="2602040"/>
                </a:lnTo>
                <a:lnTo>
                  <a:pt x="5495228" y="2578068"/>
                </a:lnTo>
                <a:lnTo>
                  <a:pt x="5508464" y="2562463"/>
                </a:lnTo>
                <a:lnTo>
                  <a:pt x="5521365" y="2545609"/>
                </a:lnTo>
                <a:lnTo>
                  <a:pt x="5532436" y="2531924"/>
                </a:lnTo>
                <a:lnTo>
                  <a:pt x="5540851" y="2528329"/>
                </a:lnTo>
                <a:lnTo>
                  <a:pt x="5548352" y="2526320"/>
                </a:lnTo>
                <a:lnTo>
                  <a:pt x="5615943" y="2513568"/>
                </a:lnTo>
                <a:lnTo>
                  <a:pt x="5686126" y="2505481"/>
                </a:lnTo>
                <a:lnTo>
                  <a:pt x="5755728" y="2500229"/>
                </a:lnTo>
                <a:close/>
                <a:moveTo>
                  <a:pt x="5444434" y="2208497"/>
                </a:moveTo>
                <a:lnTo>
                  <a:pt x="5432203" y="2227853"/>
                </a:lnTo>
                <a:lnTo>
                  <a:pt x="5429793" y="2233857"/>
                </a:lnTo>
                <a:lnTo>
                  <a:pt x="5425128" y="2236448"/>
                </a:lnTo>
                <a:lnTo>
                  <a:pt x="5391801" y="2252076"/>
                </a:lnTo>
                <a:lnTo>
                  <a:pt x="5356555" y="2265540"/>
                </a:lnTo>
                <a:lnTo>
                  <a:pt x="5320304" y="2275253"/>
                </a:lnTo>
                <a:lnTo>
                  <a:pt x="5283048" y="2281216"/>
                </a:lnTo>
                <a:lnTo>
                  <a:pt x="5248292" y="2286510"/>
                </a:lnTo>
                <a:lnTo>
                  <a:pt x="5209361" y="2286223"/>
                </a:lnTo>
                <a:lnTo>
                  <a:pt x="5172930" y="2285267"/>
                </a:lnTo>
                <a:lnTo>
                  <a:pt x="5134580" y="2282145"/>
                </a:lnTo>
                <a:lnTo>
                  <a:pt x="5129824" y="2279399"/>
                </a:lnTo>
                <a:lnTo>
                  <a:pt x="5125069" y="2276654"/>
                </a:lnTo>
                <a:lnTo>
                  <a:pt x="5116139" y="2268329"/>
                </a:lnTo>
                <a:lnTo>
                  <a:pt x="5106540" y="2257503"/>
                </a:lnTo>
                <a:lnTo>
                  <a:pt x="5103525" y="2246252"/>
                </a:lnTo>
                <a:lnTo>
                  <a:pt x="5102855" y="2243752"/>
                </a:lnTo>
                <a:lnTo>
                  <a:pt x="5106850" y="2238662"/>
                </a:lnTo>
                <a:lnTo>
                  <a:pt x="5112006" y="2227902"/>
                </a:lnTo>
                <a:lnTo>
                  <a:pt x="5123502" y="2220802"/>
                </a:lnTo>
                <a:lnTo>
                  <a:pt x="5126917" y="2218547"/>
                </a:lnTo>
                <a:lnTo>
                  <a:pt x="5130667" y="2217543"/>
                </a:lnTo>
                <a:lnTo>
                  <a:pt x="5283466" y="2212776"/>
                </a:lnTo>
                <a:close/>
                <a:moveTo>
                  <a:pt x="3813936" y="883559"/>
                </a:moveTo>
                <a:lnTo>
                  <a:pt x="3824451" y="892801"/>
                </a:lnTo>
                <a:lnTo>
                  <a:pt x="3503394" y="1289659"/>
                </a:lnTo>
                <a:lnTo>
                  <a:pt x="3547582" y="1154558"/>
                </a:lnTo>
                <a:lnTo>
                  <a:pt x="3516600" y="1178938"/>
                </a:lnTo>
                <a:lnTo>
                  <a:pt x="3506420" y="1170947"/>
                </a:lnTo>
                <a:lnTo>
                  <a:pt x="3531552" y="1134737"/>
                </a:lnTo>
                <a:lnTo>
                  <a:pt x="3554185" y="1099197"/>
                </a:lnTo>
                <a:lnTo>
                  <a:pt x="3563916" y="1080512"/>
                </a:lnTo>
                <a:lnTo>
                  <a:pt x="3577487" y="1066158"/>
                </a:lnTo>
                <a:lnTo>
                  <a:pt x="3589808" y="1052138"/>
                </a:lnTo>
                <a:lnTo>
                  <a:pt x="3605054" y="1044033"/>
                </a:lnTo>
                <a:lnTo>
                  <a:pt x="3626550" y="1034254"/>
                </a:lnTo>
                <a:lnTo>
                  <a:pt x="3644206" y="1020144"/>
                </a:lnTo>
                <a:lnTo>
                  <a:pt x="3677687" y="995095"/>
                </a:lnTo>
                <a:lnTo>
                  <a:pt x="3709585" y="969132"/>
                </a:lnTo>
                <a:lnTo>
                  <a:pt x="3727241" y="955022"/>
                </a:lnTo>
                <a:lnTo>
                  <a:pt x="3743982" y="942497"/>
                </a:lnTo>
                <a:lnTo>
                  <a:pt x="3761973" y="929638"/>
                </a:lnTo>
                <a:lnTo>
                  <a:pt x="3779294" y="914278"/>
                </a:lnTo>
                <a:close/>
                <a:moveTo>
                  <a:pt x="4961538" y="766312"/>
                </a:moveTo>
                <a:lnTo>
                  <a:pt x="4984463" y="766869"/>
                </a:lnTo>
                <a:lnTo>
                  <a:pt x="5010224" y="768005"/>
                </a:lnTo>
                <a:lnTo>
                  <a:pt x="5007748" y="788765"/>
                </a:lnTo>
                <a:lnTo>
                  <a:pt x="5002437" y="808946"/>
                </a:lnTo>
                <a:lnTo>
                  <a:pt x="4994291" y="828545"/>
                </a:lnTo>
                <a:lnTo>
                  <a:pt x="4984895" y="848481"/>
                </a:lnTo>
                <a:lnTo>
                  <a:pt x="4972999" y="869085"/>
                </a:lnTo>
                <a:lnTo>
                  <a:pt x="4961683" y="886855"/>
                </a:lnTo>
                <a:lnTo>
                  <a:pt x="4945946" y="903130"/>
                </a:lnTo>
                <a:lnTo>
                  <a:pt x="4929295" y="920989"/>
                </a:lnTo>
                <a:lnTo>
                  <a:pt x="4911973" y="936349"/>
                </a:lnTo>
                <a:lnTo>
                  <a:pt x="4894652" y="951708"/>
                </a:lnTo>
                <a:lnTo>
                  <a:pt x="4876326" y="963318"/>
                </a:lnTo>
                <a:lnTo>
                  <a:pt x="4858001" y="974927"/>
                </a:lnTo>
                <a:lnTo>
                  <a:pt x="4839005" y="984037"/>
                </a:lnTo>
                <a:lnTo>
                  <a:pt x="4819004" y="989396"/>
                </a:lnTo>
                <a:lnTo>
                  <a:pt x="4799003" y="994755"/>
                </a:lnTo>
                <a:lnTo>
                  <a:pt x="4778333" y="997614"/>
                </a:lnTo>
                <a:lnTo>
                  <a:pt x="4763577" y="997548"/>
                </a:lnTo>
                <a:lnTo>
                  <a:pt x="4749403" y="994648"/>
                </a:lnTo>
                <a:lnTo>
                  <a:pt x="4739893" y="989157"/>
                </a:lnTo>
                <a:lnTo>
                  <a:pt x="4731297" y="982081"/>
                </a:lnTo>
                <a:lnTo>
                  <a:pt x="4726787" y="975251"/>
                </a:lnTo>
                <a:lnTo>
                  <a:pt x="4725938" y="962081"/>
                </a:lnTo>
                <a:lnTo>
                  <a:pt x="4727009" y="951075"/>
                </a:lnTo>
                <a:lnTo>
                  <a:pt x="4731495" y="937816"/>
                </a:lnTo>
                <a:lnTo>
                  <a:pt x="4750041" y="902030"/>
                </a:lnTo>
                <a:lnTo>
                  <a:pt x="4760778" y="887096"/>
                </a:lnTo>
                <a:lnTo>
                  <a:pt x="4772429" y="870576"/>
                </a:lnTo>
                <a:lnTo>
                  <a:pt x="4786915" y="854636"/>
                </a:lnTo>
                <a:lnTo>
                  <a:pt x="4800485" y="840281"/>
                </a:lnTo>
                <a:lnTo>
                  <a:pt x="4817807" y="824922"/>
                </a:lnTo>
                <a:lnTo>
                  <a:pt x="4832963" y="811483"/>
                </a:lnTo>
                <a:lnTo>
                  <a:pt x="4851288" y="799873"/>
                </a:lnTo>
                <a:lnTo>
                  <a:pt x="4872784" y="790093"/>
                </a:lnTo>
                <a:lnTo>
                  <a:pt x="4891780" y="780984"/>
                </a:lnTo>
                <a:lnTo>
                  <a:pt x="4914281" y="774955"/>
                </a:lnTo>
                <a:lnTo>
                  <a:pt x="4935533" y="769261"/>
                </a:lnTo>
                <a:close/>
                <a:moveTo>
                  <a:pt x="3448751" y="280700"/>
                </a:moveTo>
                <a:lnTo>
                  <a:pt x="3471611" y="296011"/>
                </a:lnTo>
                <a:lnTo>
                  <a:pt x="3032712" y="1208112"/>
                </a:lnTo>
                <a:lnTo>
                  <a:pt x="3021707" y="1207041"/>
                </a:lnTo>
                <a:lnTo>
                  <a:pt x="3026504" y="1174941"/>
                </a:lnTo>
                <a:lnTo>
                  <a:pt x="3029740" y="1162015"/>
                </a:lnTo>
                <a:lnTo>
                  <a:pt x="3033891" y="1147505"/>
                </a:lnTo>
                <a:lnTo>
                  <a:pt x="3179181" y="789704"/>
                </a:lnTo>
                <a:lnTo>
                  <a:pt x="3250575" y="611138"/>
                </a:lnTo>
                <a:lnTo>
                  <a:pt x="3325721" y="431567"/>
                </a:lnTo>
                <a:lnTo>
                  <a:pt x="3345673" y="386027"/>
                </a:lnTo>
                <a:lnTo>
                  <a:pt x="3357570" y="365422"/>
                </a:lnTo>
                <a:lnTo>
                  <a:pt x="3370716" y="344482"/>
                </a:lnTo>
                <a:lnTo>
                  <a:pt x="3387033" y="325372"/>
                </a:lnTo>
                <a:lnTo>
                  <a:pt x="3404354" y="310013"/>
                </a:lnTo>
                <a:lnTo>
                  <a:pt x="3425425" y="293649"/>
                </a:lnTo>
                <a:close/>
                <a:moveTo>
                  <a:pt x="1791241" y="0"/>
                </a:moveTo>
                <a:lnTo>
                  <a:pt x="1799746" y="1740"/>
                </a:lnTo>
                <a:lnTo>
                  <a:pt x="1807671" y="6316"/>
                </a:lnTo>
                <a:lnTo>
                  <a:pt x="1813431" y="12811"/>
                </a:lnTo>
                <a:lnTo>
                  <a:pt x="1819861" y="21807"/>
                </a:lnTo>
                <a:lnTo>
                  <a:pt x="1824705" y="29887"/>
                </a:lnTo>
                <a:lnTo>
                  <a:pt x="1867997" y="121451"/>
                </a:lnTo>
                <a:lnTo>
                  <a:pt x="1906624" y="215606"/>
                </a:lnTo>
                <a:lnTo>
                  <a:pt x="1960634" y="347171"/>
                </a:lnTo>
                <a:lnTo>
                  <a:pt x="1989056" y="413243"/>
                </a:lnTo>
                <a:lnTo>
                  <a:pt x="2021563" y="479561"/>
                </a:lnTo>
                <a:lnTo>
                  <a:pt x="2000168" y="364713"/>
                </a:lnTo>
                <a:lnTo>
                  <a:pt x="2016419" y="360358"/>
                </a:lnTo>
                <a:lnTo>
                  <a:pt x="2056140" y="463598"/>
                </a:lnTo>
                <a:lnTo>
                  <a:pt x="2074293" y="516345"/>
                </a:lnTo>
                <a:lnTo>
                  <a:pt x="2083827" y="541926"/>
                </a:lnTo>
                <a:lnTo>
                  <a:pt x="2088360" y="568847"/>
                </a:lnTo>
                <a:lnTo>
                  <a:pt x="2095150" y="599183"/>
                </a:lnTo>
                <a:lnTo>
                  <a:pt x="2100018" y="627353"/>
                </a:lnTo>
                <a:lnTo>
                  <a:pt x="2106095" y="690035"/>
                </a:lnTo>
                <a:lnTo>
                  <a:pt x="2111838" y="751467"/>
                </a:lnTo>
                <a:lnTo>
                  <a:pt x="2117956" y="779303"/>
                </a:lnTo>
                <a:lnTo>
                  <a:pt x="2123495" y="809974"/>
                </a:lnTo>
                <a:lnTo>
                  <a:pt x="2137898" y="863726"/>
                </a:lnTo>
                <a:lnTo>
                  <a:pt x="2158886" y="917053"/>
                </a:lnTo>
                <a:lnTo>
                  <a:pt x="2179539" y="969130"/>
                </a:lnTo>
                <a:lnTo>
                  <a:pt x="2202112" y="1023373"/>
                </a:lnTo>
                <a:lnTo>
                  <a:pt x="2216401" y="1051699"/>
                </a:lnTo>
                <a:lnTo>
                  <a:pt x="2234775" y="1080270"/>
                </a:lnTo>
                <a:lnTo>
                  <a:pt x="2271523" y="1137414"/>
                </a:lnTo>
                <a:lnTo>
                  <a:pt x="2285273" y="1133729"/>
                </a:lnTo>
                <a:lnTo>
                  <a:pt x="2297522" y="1059438"/>
                </a:lnTo>
                <a:lnTo>
                  <a:pt x="2312278" y="1059504"/>
                </a:lnTo>
                <a:lnTo>
                  <a:pt x="2316662" y="1170872"/>
                </a:lnTo>
                <a:lnTo>
                  <a:pt x="2318810" y="1223888"/>
                </a:lnTo>
                <a:lnTo>
                  <a:pt x="2313792" y="1280164"/>
                </a:lnTo>
                <a:lnTo>
                  <a:pt x="2311830" y="1312845"/>
                </a:lnTo>
                <a:lnTo>
                  <a:pt x="2311364" y="1341105"/>
                </a:lnTo>
                <a:lnTo>
                  <a:pt x="2312393" y="1364946"/>
                </a:lnTo>
                <a:lnTo>
                  <a:pt x="2315832" y="1382781"/>
                </a:lnTo>
                <a:lnTo>
                  <a:pt x="2324607" y="1400528"/>
                </a:lnTo>
                <a:lnTo>
                  <a:pt x="2335546" y="1416353"/>
                </a:lnTo>
                <a:lnTo>
                  <a:pt x="2352401" y="1429254"/>
                </a:lnTo>
                <a:lnTo>
                  <a:pt x="2371756" y="1441486"/>
                </a:lnTo>
                <a:lnTo>
                  <a:pt x="2480317" y="1251621"/>
                </a:lnTo>
                <a:lnTo>
                  <a:pt x="2510905" y="1315774"/>
                </a:lnTo>
                <a:lnTo>
                  <a:pt x="2555679" y="1252865"/>
                </a:lnTo>
                <a:lnTo>
                  <a:pt x="2606626" y="1333000"/>
                </a:lnTo>
                <a:lnTo>
                  <a:pt x="2620263" y="1303889"/>
                </a:lnTo>
                <a:lnTo>
                  <a:pt x="2626669" y="1292794"/>
                </a:lnTo>
                <a:lnTo>
                  <a:pt x="2628409" y="1284289"/>
                </a:lnTo>
                <a:lnTo>
                  <a:pt x="2627470" y="1265784"/>
                </a:lnTo>
                <a:lnTo>
                  <a:pt x="2628696" y="1245358"/>
                </a:lnTo>
                <a:lnTo>
                  <a:pt x="2632757" y="1225513"/>
                </a:lnTo>
                <a:lnTo>
                  <a:pt x="2635903" y="1207253"/>
                </a:lnTo>
                <a:lnTo>
                  <a:pt x="2647865" y="1171893"/>
                </a:lnTo>
                <a:lnTo>
                  <a:pt x="2662997" y="1138362"/>
                </a:lnTo>
                <a:lnTo>
                  <a:pt x="2698261" y="1069962"/>
                </a:lnTo>
                <a:lnTo>
                  <a:pt x="2714643" y="1036098"/>
                </a:lnTo>
                <a:lnTo>
                  <a:pt x="2726939" y="1001987"/>
                </a:lnTo>
                <a:lnTo>
                  <a:pt x="2734171" y="983972"/>
                </a:lnTo>
                <a:lnTo>
                  <a:pt x="2742652" y="965622"/>
                </a:lnTo>
                <a:lnTo>
                  <a:pt x="2761534" y="931087"/>
                </a:lnTo>
                <a:lnTo>
                  <a:pt x="2782001" y="897468"/>
                </a:lnTo>
                <a:lnTo>
                  <a:pt x="2807468" y="862508"/>
                </a:lnTo>
                <a:lnTo>
                  <a:pt x="2804705" y="922199"/>
                </a:lnTo>
                <a:lnTo>
                  <a:pt x="2800693" y="982225"/>
                </a:lnTo>
                <a:lnTo>
                  <a:pt x="2795430" y="1042586"/>
                </a:lnTo>
                <a:lnTo>
                  <a:pt x="2791213" y="1071851"/>
                </a:lnTo>
                <a:lnTo>
                  <a:pt x="2785076" y="1098952"/>
                </a:lnTo>
                <a:lnTo>
                  <a:pt x="2776040" y="1140228"/>
                </a:lnTo>
                <a:lnTo>
                  <a:pt x="2770083" y="1177998"/>
                </a:lnTo>
                <a:lnTo>
                  <a:pt x="2764796" y="1218269"/>
                </a:lnTo>
                <a:lnTo>
                  <a:pt x="2762923" y="1256285"/>
                </a:lnTo>
                <a:lnTo>
                  <a:pt x="2762636" y="1295216"/>
                </a:lnTo>
                <a:lnTo>
                  <a:pt x="2763020" y="1336647"/>
                </a:lnTo>
                <a:lnTo>
                  <a:pt x="2766818" y="1375823"/>
                </a:lnTo>
                <a:lnTo>
                  <a:pt x="2775036" y="1416494"/>
                </a:lnTo>
                <a:lnTo>
                  <a:pt x="2789702" y="1411224"/>
                </a:lnTo>
                <a:lnTo>
                  <a:pt x="2802112" y="1402540"/>
                </a:lnTo>
                <a:lnTo>
                  <a:pt x="2810773" y="1394860"/>
                </a:lnTo>
                <a:lnTo>
                  <a:pt x="2818429" y="1383430"/>
                </a:lnTo>
                <a:lnTo>
                  <a:pt x="2823249" y="1371420"/>
                </a:lnTo>
                <a:lnTo>
                  <a:pt x="2829321" y="1359076"/>
                </a:lnTo>
                <a:lnTo>
                  <a:pt x="2839877" y="1333470"/>
                </a:lnTo>
                <a:lnTo>
                  <a:pt x="2859740" y="1282595"/>
                </a:lnTo>
                <a:lnTo>
                  <a:pt x="2873131" y="1257570"/>
                </a:lnTo>
                <a:lnTo>
                  <a:pt x="2889358" y="1233125"/>
                </a:lnTo>
                <a:lnTo>
                  <a:pt x="2867599" y="1301926"/>
                </a:lnTo>
                <a:lnTo>
                  <a:pt x="2856217" y="1334451"/>
                </a:lnTo>
                <a:lnTo>
                  <a:pt x="2846755" y="1369141"/>
                </a:lnTo>
                <a:lnTo>
                  <a:pt x="2846934" y="1379811"/>
                </a:lnTo>
                <a:lnTo>
                  <a:pt x="2850284" y="1392312"/>
                </a:lnTo>
                <a:lnTo>
                  <a:pt x="2859148" y="1415393"/>
                </a:lnTo>
                <a:lnTo>
                  <a:pt x="2885399" y="1408359"/>
                </a:lnTo>
                <a:lnTo>
                  <a:pt x="2896314" y="1404094"/>
                </a:lnTo>
                <a:lnTo>
                  <a:pt x="2907475" y="1395745"/>
                </a:lnTo>
                <a:lnTo>
                  <a:pt x="2916961" y="1381145"/>
                </a:lnTo>
                <a:lnTo>
                  <a:pt x="2927362" y="1364960"/>
                </a:lnTo>
                <a:lnTo>
                  <a:pt x="2938098" y="1350025"/>
                </a:lnTo>
                <a:lnTo>
                  <a:pt x="2951669" y="1335670"/>
                </a:lnTo>
                <a:lnTo>
                  <a:pt x="2939707" y="1371030"/>
                </a:lnTo>
                <a:lnTo>
                  <a:pt x="2934976" y="1388376"/>
                </a:lnTo>
                <a:lnTo>
                  <a:pt x="2931830" y="1406636"/>
                </a:lnTo>
                <a:lnTo>
                  <a:pt x="2925359" y="1432487"/>
                </a:lnTo>
                <a:lnTo>
                  <a:pt x="2923038" y="1443827"/>
                </a:lnTo>
                <a:lnTo>
                  <a:pt x="2921052" y="1456417"/>
                </a:lnTo>
                <a:lnTo>
                  <a:pt x="2924402" y="1468917"/>
                </a:lnTo>
                <a:lnTo>
                  <a:pt x="2930252" y="1480748"/>
                </a:lnTo>
                <a:lnTo>
                  <a:pt x="2939181" y="1489073"/>
                </a:lnTo>
                <a:lnTo>
                  <a:pt x="2955946" y="1496640"/>
                </a:lnTo>
                <a:lnTo>
                  <a:pt x="2959116" y="1498470"/>
                </a:lnTo>
                <a:lnTo>
                  <a:pt x="2960121" y="1502220"/>
                </a:lnTo>
                <a:lnTo>
                  <a:pt x="2964051" y="1511885"/>
                </a:lnTo>
                <a:lnTo>
                  <a:pt x="2966330" y="1535391"/>
                </a:lnTo>
                <a:lnTo>
                  <a:pt x="2970619" y="1566396"/>
                </a:lnTo>
                <a:lnTo>
                  <a:pt x="2976313" y="1587647"/>
                </a:lnTo>
                <a:lnTo>
                  <a:pt x="2981917" y="1603562"/>
                </a:lnTo>
                <a:lnTo>
                  <a:pt x="2986091" y="1609142"/>
                </a:lnTo>
                <a:lnTo>
                  <a:pt x="2990847" y="1611888"/>
                </a:lnTo>
                <a:lnTo>
                  <a:pt x="2995601" y="1614633"/>
                </a:lnTo>
                <a:lnTo>
                  <a:pt x="3002522" y="1615459"/>
                </a:lnTo>
                <a:lnTo>
                  <a:pt x="3019442" y="1613604"/>
                </a:lnTo>
                <a:lnTo>
                  <a:pt x="3038774" y="1605745"/>
                </a:lnTo>
                <a:lnTo>
                  <a:pt x="3064020" y="1594961"/>
                </a:lnTo>
                <a:lnTo>
                  <a:pt x="3076520" y="1591612"/>
                </a:lnTo>
                <a:lnTo>
                  <a:pt x="3094021" y="1586923"/>
                </a:lnTo>
                <a:lnTo>
                  <a:pt x="3074248" y="1643133"/>
                </a:lnTo>
                <a:lnTo>
                  <a:pt x="3100882" y="1677530"/>
                </a:lnTo>
                <a:lnTo>
                  <a:pt x="3110816" y="1689606"/>
                </a:lnTo>
                <a:lnTo>
                  <a:pt x="3112491" y="1695856"/>
                </a:lnTo>
                <a:lnTo>
                  <a:pt x="3112826" y="1697106"/>
                </a:lnTo>
                <a:lnTo>
                  <a:pt x="3096844" y="1717466"/>
                </a:lnTo>
                <a:lnTo>
                  <a:pt x="3077358" y="1734746"/>
                </a:lnTo>
                <a:lnTo>
                  <a:pt x="3056287" y="1751110"/>
                </a:lnTo>
                <a:lnTo>
                  <a:pt x="3047291" y="1757540"/>
                </a:lnTo>
                <a:lnTo>
                  <a:pt x="3035460" y="1763389"/>
                </a:lnTo>
                <a:lnTo>
                  <a:pt x="3027960" y="1765399"/>
                </a:lnTo>
                <a:lnTo>
                  <a:pt x="3019790" y="1764908"/>
                </a:lnTo>
                <a:lnTo>
                  <a:pt x="2999030" y="1762432"/>
                </a:lnTo>
                <a:lnTo>
                  <a:pt x="2978850" y="1757121"/>
                </a:lnTo>
                <a:lnTo>
                  <a:pt x="2969429" y="1756966"/>
                </a:lnTo>
                <a:lnTo>
                  <a:pt x="2959094" y="1758396"/>
                </a:lnTo>
                <a:lnTo>
                  <a:pt x="2938423" y="1761254"/>
                </a:lnTo>
                <a:lnTo>
                  <a:pt x="2918423" y="1766613"/>
                </a:lnTo>
                <a:lnTo>
                  <a:pt x="2899427" y="1775723"/>
                </a:lnTo>
                <a:lnTo>
                  <a:pt x="2893266" y="1782733"/>
                </a:lnTo>
                <a:lnTo>
                  <a:pt x="2885521" y="1788828"/>
                </a:lnTo>
                <a:lnTo>
                  <a:pt x="2876950" y="1801843"/>
                </a:lnTo>
                <a:lnTo>
                  <a:pt x="2870880" y="1814188"/>
                </a:lnTo>
                <a:lnTo>
                  <a:pt x="2870814" y="1828943"/>
                </a:lnTo>
                <a:lnTo>
                  <a:pt x="2870748" y="1843698"/>
                </a:lnTo>
                <a:lnTo>
                  <a:pt x="2871933" y="1858119"/>
                </a:lnTo>
                <a:lnTo>
                  <a:pt x="2877782" y="1869950"/>
                </a:lnTo>
                <a:lnTo>
                  <a:pt x="2887382" y="1880775"/>
                </a:lnTo>
                <a:lnTo>
                  <a:pt x="2895642" y="1886600"/>
                </a:lnTo>
                <a:lnTo>
                  <a:pt x="2908902" y="1891086"/>
                </a:lnTo>
                <a:lnTo>
                  <a:pt x="2922742" y="1892736"/>
                </a:lnTo>
                <a:lnTo>
                  <a:pt x="2934327" y="1890972"/>
                </a:lnTo>
                <a:lnTo>
                  <a:pt x="2946828" y="1887622"/>
                </a:lnTo>
                <a:lnTo>
                  <a:pt x="2958323" y="1880523"/>
                </a:lnTo>
                <a:lnTo>
                  <a:pt x="2966649" y="1871593"/>
                </a:lnTo>
                <a:lnTo>
                  <a:pt x="2974640" y="1861414"/>
                </a:lnTo>
                <a:lnTo>
                  <a:pt x="2982296" y="1849984"/>
                </a:lnTo>
                <a:lnTo>
                  <a:pt x="2989281" y="1836054"/>
                </a:lnTo>
                <a:lnTo>
                  <a:pt x="2996937" y="1824624"/>
                </a:lnTo>
                <a:lnTo>
                  <a:pt x="3006177" y="1814109"/>
                </a:lnTo>
                <a:lnTo>
                  <a:pt x="3014503" y="1805179"/>
                </a:lnTo>
                <a:lnTo>
                  <a:pt x="3026669" y="1800580"/>
                </a:lnTo>
                <a:lnTo>
                  <a:pt x="3039504" y="1798480"/>
                </a:lnTo>
                <a:lnTo>
                  <a:pt x="3054930" y="1801046"/>
                </a:lnTo>
                <a:lnTo>
                  <a:pt x="3073190" y="1804192"/>
                </a:lnTo>
                <a:lnTo>
                  <a:pt x="2998103" y="1893980"/>
                </a:lnTo>
                <a:lnTo>
                  <a:pt x="3015694" y="1894626"/>
                </a:lnTo>
                <a:lnTo>
                  <a:pt x="3030784" y="1895942"/>
                </a:lnTo>
                <a:lnTo>
                  <a:pt x="3043285" y="1892592"/>
                </a:lnTo>
                <a:lnTo>
                  <a:pt x="3053865" y="1887077"/>
                </a:lnTo>
                <a:lnTo>
                  <a:pt x="3065361" y="1879978"/>
                </a:lnTo>
                <a:lnTo>
                  <a:pt x="3073687" y="1871048"/>
                </a:lnTo>
                <a:lnTo>
                  <a:pt x="3082012" y="1862118"/>
                </a:lnTo>
                <a:lnTo>
                  <a:pt x="3090003" y="1851938"/>
                </a:lnTo>
                <a:lnTo>
                  <a:pt x="3104645" y="1826579"/>
                </a:lnTo>
                <a:lnTo>
                  <a:pt x="3115536" y="1802224"/>
                </a:lnTo>
                <a:lnTo>
                  <a:pt x="3123927" y="1778539"/>
                </a:lnTo>
                <a:lnTo>
                  <a:pt x="3130399" y="1752689"/>
                </a:lnTo>
                <a:lnTo>
                  <a:pt x="3131535" y="1726928"/>
                </a:lnTo>
                <a:lnTo>
                  <a:pt x="3132671" y="1701167"/>
                </a:lnTo>
                <a:lnTo>
                  <a:pt x="3131888" y="1673241"/>
                </a:lnTo>
                <a:lnTo>
                  <a:pt x="3131104" y="1645316"/>
                </a:lnTo>
                <a:lnTo>
                  <a:pt x="3127820" y="1618060"/>
                </a:lnTo>
                <a:lnTo>
                  <a:pt x="3129536" y="1589464"/>
                </a:lnTo>
                <a:lnTo>
                  <a:pt x="3130134" y="1531693"/>
                </a:lnTo>
                <a:lnTo>
                  <a:pt x="3150560" y="1532919"/>
                </a:lnTo>
                <a:lnTo>
                  <a:pt x="3147934" y="1638126"/>
                </a:lnTo>
                <a:lnTo>
                  <a:pt x="3165525" y="1638772"/>
                </a:lnTo>
                <a:lnTo>
                  <a:pt x="3181105" y="1631918"/>
                </a:lnTo>
                <a:lnTo>
                  <a:pt x="3194186" y="1625733"/>
                </a:lnTo>
                <a:lnTo>
                  <a:pt x="3202847" y="1618053"/>
                </a:lnTo>
                <a:lnTo>
                  <a:pt x="3209252" y="1606959"/>
                </a:lnTo>
                <a:lnTo>
                  <a:pt x="3214073" y="1594949"/>
                </a:lnTo>
                <a:lnTo>
                  <a:pt x="3214809" y="1582694"/>
                </a:lnTo>
                <a:lnTo>
                  <a:pt x="3213959" y="1569522"/>
                </a:lnTo>
                <a:lnTo>
                  <a:pt x="3204981" y="1521017"/>
                </a:lnTo>
                <a:lnTo>
                  <a:pt x="3199174" y="1474340"/>
                </a:lnTo>
                <a:lnTo>
                  <a:pt x="3194951" y="1428579"/>
                </a:lnTo>
                <a:lnTo>
                  <a:pt x="3198228" y="1380807"/>
                </a:lnTo>
                <a:lnTo>
                  <a:pt x="3202510" y="1336788"/>
                </a:lnTo>
                <a:lnTo>
                  <a:pt x="3211793" y="1291427"/>
                </a:lnTo>
                <a:lnTo>
                  <a:pt x="3226075" y="1244727"/>
                </a:lnTo>
                <a:lnTo>
                  <a:pt x="3234801" y="1222291"/>
                </a:lnTo>
                <a:lnTo>
                  <a:pt x="3246363" y="1200436"/>
                </a:lnTo>
                <a:lnTo>
                  <a:pt x="3245938" y="1193851"/>
                </a:lnTo>
                <a:lnTo>
                  <a:pt x="3248014" y="1186596"/>
                </a:lnTo>
                <a:lnTo>
                  <a:pt x="3248660" y="1169006"/>
                </a:lnTo>
                <a:lnTo>
                  <a:pt x="3245890" y="1153670"/>
                </a:lnTo>
                <a:lnTo>
                  <a:pt x="3243366" y="1134249"/>
                </a:lnTo>
                <a:lnTo>
                  <a:pt x="3312142" y="1135918"/>
                </a:lnTo>
                <a:lnTo>
                  <a:pt x="3316784" y="1113238"/>
                </a:lnTo>
                <a:lnTo>
                  <a:pt x="3321425" y="1090557"/>
                </a:lnTo>
                <a:lnTo>
                  <a:pt x="3330151" y="1068122"/>
                </a:lnTo>
                <a:lnTo>
                  <a:pt x="3341467" y="1050353"/>
                </a:lnTo>
                <a:lnTo>
                  <a:pt x="3352113" y="1030082"/>
                </a:lnTo>
                <a:lnTo>
                  <a:pt x="3367180" y="1011308"/>
                </a:lnTo>
                <a:lnTo>
                  <a:pt x="3393896" y="976013"/>
                </a:lnTo>
                <a:lnTo>
                  <a:pt x="3423114" y="940049"/>
                </a:lnTo>
                <a:lnTo>
                  <a:pt x="3450166" y="906004"/>
                </a:lnTo>
                <a:lnTo>
                  <a:pt x="3462063" y="885399"/>
                </a:lnTo>
                <a:lnTo>
                  <a:pt x="3471459" y="865464"/>
                </a:lnTo>
                <a:lnTo>
                  <a:pt x="3480855" y="845529"/>
                </a:lnTo>
                <a:lnTo>
                  <a:pt x="3487996" y="822179"/>
                </a:lnTo>
                <a:lnTo>
                  <a:pt x="3503176" y="828830"/>
                </a:lnTo>
                <a:lnTo>
                  <a:pt x="3476351" y="913725"/>
                </a:lnTo>
                <a:lnTo>
                  <a:pt x="3462314" y="956341"/>
                </a:lnTo>
                <a:lnTo>
                  <a:pt x="3449862" y="999871"/>
                </a:lnTo>
                <a:lnTo>
                  <a:pt x="3443145" y="1029807"/>
                </a:lnTo>
                <a:lnTo>
                  <a:pt x="3440513" y="1059987"/>
                </a:lnTo>
                <a:lnTo>
                  <a:pt x="3435047" y="1089588"/>
                </a:lnTo>
                <a:lnTo>
                  <a:pt x="3429916" y="1120438"/>
                </a:lnTo>
                <a:lnTo>
                  <a:pt x="3420298" y="1164549"/>
                </a:lnTo>
                <a:lnTo>
                  <a:pt x="3414987" y="1184729"/>
                </a:lnTo>
                <a:lnTo>
                  <a:pt x="3408761" y="1206494"/>
                </a:lnTo>
                <a:lnTo>
                  <a:pt x="3397870" y="1230850"/>
                </a:lnTo>
                <a:lnTo>
                  <a:pt x="3386309" y="1252704"/>
                </a:lnTo>
                <a:lnTo>
                  <a:pt x="3359770" y="1298669"/>
                </a:lnTo>
                <a:lnTo>
                  <a:pt x="3279177" y="1452904"/>
                </a:lnTo>
                <a:lnTo>
                  <a:pt x="3271521" y="1464333"/>
                </a:lnTo>
                <a:lnTo>
                  <a:pt x="3263530" y="1474512"/>
                </a:lnTo>
                <a:lnTo>
                  <a:pt x="3247884" y="1496123"/>
                </a:lnTo>
                <a:lnTo>
                  <a:pt x="3243063" y="1508133"/>
                </a:lnTo>
                <a:lnTo>
                  <a:pt x="3240743" y="1519473"/>
                </a:lnTo>
                <a:lnTo>
                  <a:pt x="3240676" y="1534228"/>
                </a:lnTo>
                <a:lnTo>
                  <a:pt x="3247531" y="1549809"/>
                </a:lnTo>
                <a:lnTo>
                  <a:pt x="3265433" y="1531615"/>
                </a:lnTo>
                <a:lnTo>
                  <a:pt x="3288424" y="1517416"/>
                </a:lnTo>
                <a:lnTo>
                  <a:pt x="3305075" y="1499555"/>
                </a:lnTo>
                <a:lnTo>
                  <a:pt x="3313736" y="1491876"/>
                </a:lnTo>
                <a:lnTo>
                  <a:pt x="3321391" y="1480446"/>
                </a:lnTo>
                <a:lnTo>
                  <a:pt x="3350674" y="1429726"/>
                </a:lnTo>
                <a:lnTo>
                  <a:pt x="3379287" y="1376506"/>
                </a:lnTo>
                <a:lnTo>
                  <a:pt x="3408236" y="1324536"/>
                </a:lnTo>
                <a:lnTo>
                  <a:pt x="3436849" y="1271317"/>
                </a:lnTo>
                <a:lnTo>
                  <a:pt x="3366758" y="1564755"/>
                </a:lnTo>
                <a:lnTo>
                  <a:pt x="3440325" y="1459296"/>
                </a:lnTo>
                <a:lnTo>
                  <a:pt x="3456420" y="1464362"/>
                </a:lnTo>
                <a:lnTo>
                  <a:pt x="3478305" y="1571040"/>
                </a:lnTo>
                <a:lnTo>
                  <a:pt x="3527237" y="1568647"/>
                </a:lnTo>
                <a:lnTo>
                  <a:pt x="3573667" y="1566925"/>
                </a:lnTo>
                <a:lnTo>
                  <a:pt x="3620769" y="1567702"/>
                </a:lnTo>
                <a:lnTo>
                  <a:pt x="3642444" y="1568592"/>
                </a:lnTo>
                <a:lnTo>
                  <a:pt x="3665125" y="1573234"/>
                </a:lnTo>
                <a:lnTo>
                  <a:pt x="3686555" y="1578211"/>
                </a:lnTo>
                <a:lnTo>
                  <a:pt x="3707740" y="1587272"/>
                </a:lnTo>
                <a:lnTo>
                  <a:pt x="3749195" y="1606979"/>
                </a:lnTo>
                <a:lnTo>
                  <a:pt x="3792570" y="1628851"/>
                </a:lnTo>
                <a:lnTo>
                  <a:pt x="3837529" y="1651639"/>
                </a:lnTo>
                <a:lnTo>
                  <a:pt x="3831500" y="1629138"/>
                </a:lnTo>
                <a:lnTo>
                  <a:pt x="3826141" y="1609137"/>
                </a:lnTo>
                <a:lnTo>
                  <a:pt x="3822703" y="1591303"/>
                </a:lnTo>
                <a:lnTo>
                  <a:pt x="3822858" y="1581883"/>
                </a:lnTo>
                <a:lnTo>
                  <a:pt x="3824598" y="1573377"/>
                </a:lnTo>
                <a:lnTo>
                  <a:pt x="3826674" y="1566122"/>
                </a:lnTo>
                <a:lnTo>
                  <a:pt x="3831249" y="1558197"/>
                </a:lnTo>
                <a:lnTo>
                  <a:pt x="3846070" y="1543507"/>
                </a:lnTo>
                <a:lnTo>
                  <a:pt x="3862811" y="1530983"/>
                </a:lnTo>
                <a:lnTo>
                  <a:pt x="3880712" y="1512788"/>
                </a:lnTo>
                <a:lnTo>
                  <a:pt x="3882746" y="1540379"/>
                </a:lnTo>
                <a:lnTo>
                  <a:pt x="3884780" y="1567970"/>
                </a:lnTo>
                <a:lnTo>
                  <a:pt x="3887394" y="1592725"/>
                </a:lnTo>
                <a:lnTo>
                  <a:pt x="3887507" y="1618151"/>
                </a:lnTo>
                <a:lnTo>
                  <a:pt x="3886437" y="1629156"/>
                </a:lnTo>
                <a:lnTo>
                  <a:pt x="3882866" y="1640831"/>
                </a:lnTo>
                <a:lnTo>
                  <a:pt x="3880210" y="1650921"/>
                </a:lnTo>
                <a:lnTo>
                  <a:pt x="3872890" y="1663601"/>
                </a:lnTo>
                <a:lnTo>
                  <a:pt x="3864564" y="1672531"/>
                </a:lnTo>
                <a:lnTo>
                  <a:pt x="3850903" y="1681551"/>
                </a:lnTo>
                <a:lnTo>
                  <a:pt x="3837243" y="1690571"/>
                </a:lnTo>
                <a:lnTo>
                  <a:pt x="3819497" y="1699344"/>
                </a:lnTo>
                <a:lnTo>
                  <a:pt x="3851508" y="1698806"/>
                </a:lnTo>
                <a:lnTo>
                  <a:pt x="3881933" y="1697352"/>
                </a:lnTo>
                <a:lnTo>
                  <a:pt x="3907939" y="1694404"/>
                </a:lnTo>
                <a:lnTo>
                  <a:pt x="3933855" y="1686119"/>
                </a:lnTo>
                <a:lnTo>
                  <a:pt x="3958186" y="1676920"/>
                </a:lnTo>
                <a:lnTo>
                  <a:pt x="3979927" y="1663056"/>
                </a:lnTo>
                <a:lnTo>
                  <a:pt x="3998499" y="1647362"/>
                </a:lnTo>
                <a:lnTo>
                  <a:pt x="4016645" y="1625082"/>
                </a:lnTo>
                <a:lnTo>
                  <a:pt x="4024971" y="1616152"/>
                </a:lnTo>
                <a:lnTo>
                  <a:pt x="4033296" y="1607222"/>
                </a:lnTo>
                <a:lnTo>
                  <a:pt x="4055037" y="1593358"/>
                </a:lnTo>
                <a:lnTo>
                  <a:pt x="4078119" y="1584494"/>
                </a:lnTo>
                <a:lnTo>
                  <a:pt x="4103120" y="1577795"/>
                </a:lnTo>
                <a:lnTo>
                  <a:pt x="4113790" y="1577616"/>
                </a:lnTo>
                <a:lnTo>
                  <a:pt x="4121625" y="1576856"/>
                </a:lnTo>
                <a:lnTo>
                  <a:pt x="4132050" y="1580761"/>
                </a:lnTo>
                <a:lnTo>
                  <a:pt x="4137475" y="1586007"/>
                </a:lnTo>
                <a:lnTo>
                  <a:pt x="4141404" y="1595672"/>
                </a:lnTo>
                <a:lnTo>
                  <a:pt x="4142164" y="1603508"/>
                </a:lnTo>
                <a:lnTo>
                  <a:pt x="4141763" y="1617012"/>
                </a:lnTo>
                <a:lnTo>
                  <a:pt x="4135112" y="1632192"/>
                </a:lnTo>
                <a:lnTo>
                  <a:pt x="4125471" y="1656213"/>
                </a:lnTo>
                <a:lnTo>
                  <a:pt x="4121255" y="1685478"/>
                </a:lnTo>
                <a:lnTo>
                  <a:pt x="4109407" y="1746264"/>
                </a:lnTo>
                <a:lnTo>
                  <a:pt x="4166909" y="1730857"/>
                </a:lnTo>
                <a:lnTo>
                  <a:pt x="4194990" y="1720652"/>
                </a:lnTo>
                <a:lnTo>
                  <a:pt x="4215235" y="1711208"/>
                </a:lnTo>
                <a:lnTo>
                  <a:pt x="4229476" y="1699354"/>
                </a:lnTo>
                <a:lnTo>
                  <a:pt x="4236552" y="1690760"/>
                </a:lnTo>
                <a:lnTo>
                  <a:pt x="4239877" y="1683169"/>
                </a:lnTo>
                <a:lnTo>
                  <a:pt x="4243203" y="1675578"/>
                </a:lnTo>
                <a:lnTo>
                  <a:pt x="4244944" y="1667075"/>
                </a:lnTo>
                <a:lnTo>
                  <a:pt x="4243849" y="1657989"/>
                </a:lnTo>
                <a:lnTo>
                  <a:pt x="4243669" y="1647318"/>
                </a:lnTo>
                <a:lnTo>
                  <a:pt x="4237975" y="1626068"/>
                </a:lnTo>
                <a:lnTo>
                  <a:pt x="4226521" y="1598321"/>
                </a:lnTo>
                <a:lnTo>
                  <a:pt x="4218417" y="1583076"/>
                </a:lnTo>
                <a:lnTo>
                  <a:pt x="4214397" y="1568075"/>
                </a:lnTo>
                <a:lnTo>
                  <a:pt x="4210043" y="1551825"/>
                </a:lnTo>
                <a:lnTo>
                  <a:pt x="4206359" y="1538074"/>
                </a:lnTo>
                <a:lnTo>
                  <a:pt x="4203254" y="1521488"/>
                </a:lnTo>
                <a:lnTo>
                  <a:pt x="4203320" y="1506734"/>
                </a:lnTo>
                <a:lnTo>
                  <a:pt x="4206221" y="1492558"/>
                </a:lnTo>
                <a:lnTo>
                  <a:pt x="4208787" y="1477133"/>
                </a:lnTo>
                <a:lnTo>
                  <a:pt x="4211688" y="1462958"/>
                </a:lnTo>
                <a:lnTo>
                  <a:pt x="4218673" y="1449028"/>
                </a:lnTo>
                <a:lnTo>
                  <a:pt x="4223494" y="1437018"/>
                </a:lnTo>
                <a:lnTo>
                  <a:pt x="4233315" y="1423668"/>
                </a:lnTo>
                <a:lnTo>
                  <a:pt x="4243136" y="1410318"/>
                </a:lnTo>
                <a:lnTo>
                  <a:pt x="4254541" y="1397884"/>
                </a:lnTo>
                <a:lnTo>
                  <a:pt x="4266282" y="1386698"/>
                </a:lnTo>
                <a:lnTo>
                  <a:pt x="4280858" y="1376094"/>
                </a:lnTo>
                <a:lnTo>
                  <a:pt x="4304429" y="1359060"/>
                </a:lnTo>
                <a:lnTo>
                  <a:pt x="4327086" y="1343610"/>
                </a:lnTo>
                <a:lnTo>
                  <a:pt x="4352331" y="1332826"/>
                </a:lnTo>
                <a:lnTo>
                  <a:pt x="4378248" y="1324542"/>
                </a:lnTo>
                <a:lnTo>
                  <a:pt x="4404498" y="1317508"/>
                </a:lnTo>
                <a:lnTo>
                  <a:pt x="4431085" y="1311724"/>
                </a:lnTo>
                <a:lnTo>
                  <a:pt x="4458340" y="1308441"/>
                </a:lnTo>
                <a:lnTo>
                  <a:pt x="4485016" y="1307992"/>
                </a:lnTo>
                <a:lnTo>
                  <a:pt x="4512696" y="1311294"/>
                </a:lnTo>
                <a:lnTo>
                  <a:pt x="4539127" y="1314930"/>
                </a:lnTo>
                <a:lnTo>
                  <a:pt x="4565647" y="1323902"/>
                </a:lnTo>
                <a:lnTo>
                  <a:pt x="4590582" y="1331958"/>
                </a:lnTo>
                <a:lnTo>
                  <a:pt x="4615272" y="1344100"/>
                </a:lnTo>
                <a:lnTo>
                  <a:pt x="4639047" y="1357827"/>
                </a:lnTo>
                <a:lnTo>
                  <a:pt x="4662242" y="1374387"/>
                </a:lnTo>
                <a:lnTo>
                  <a:pt x="4684521" y="1392533"/>
                </a:lnTo>
                <a:lnTo>
                  <a:pt x="4707806" y="1414429"/>
                </a:lnTo>
                <a:lnTo>
                  <a:pt x="4730175" y="1437911"/>
                </a:lnTo>
                <a:lnTo>
                  <a:pt x="4750044" y="1462063"/>
                </a:lnTo>
                <a:lnTo>
                  <a:pt x="4767748" y="1488134"/>
                </a:lnTo>
                <a:lnTo>
                  <a:pt x="4785117" y="1512956"/>
                </a:lnTo>
                <a:lnTo>
                  <a:pt x="4799407" y="1541282"/>
                </a:lnTo>
                <a:lnTo>
                  <a:pt x="4811865" y="1572778"/>
                </a:lnTo>
                <a:lnTo>
                  <a:pt x="4819904" y="1602780"/>
                </a:lnTo>
                <a:lnTo>
                  <a:pt x="4827363" y="1635616"/>
                </a:lnTo>
                <a:lnTo>
                  <a:pt x="4829062" y="1661956"/>
                </a:lnTo>
                <a:lnTo>
                  <a:pt x="4828660" y="1675462"/>
                </a:lnTo>
                <a:lnTo>
                  <a:pt x="4825090" y="1687137"/>
                </a:lnTo>
                <a:lnTo>
                  <a:pt x="4821520" y="1698812"/>
                </a:lnTo>
                <a:lnTo>
                  <a:pt x="4816699" y="1710822"/>
                </a:lnTo>
                <a:lnTo>
                  <a:pt x="4811209" y="1720331"/>
                </a:lnTo>
                <a:lnTo>
                  <a:pt x="4804803" y="1731427"/>
                </a:lnTo>
                <a:lnTo>
                  <a:pt x="4786902" y="1749622"/>
                </a:lnTo>
                <a:lnTo>
                  <a:pt x="4763330" y="1766656"/>
                </a:lnTo>
                <a:lnTo>
                  <a:pt x="4734669" y="1779695"/>
                </a:lnTo>
                <a:lnTo>
                  <a:pt x="4722258" y="1788379"/>
                </a:lnTo>
                <a:lnTo>
                  <a:pt x="4708598" y="1797399"/>
                </a:lnTo>
                <a:lnTo>
                  <a:pt x="4699022" y="1806663"/>
                </a:lnTo>
                <a:lnTo>
                  <a:pt x="4688866" y="1818763"/>
                </a:lnTo>
                <a:lnTo>
                  <a:pt x="4678375" y="1829613"/>
                </a:lnTo>
                <a:lnTo>
                  <a:pt x="4668800" y="1838877"/>
                </a:lnTo>
                <a:lnTo>
                  <a:pt x="4643063" y="1857832"/>
                </a:lnTo>
                <a:lnTo>
                  <a:pt x="4614157" y="1874956"/>
                </a:lnTo>
                <a:lnTo>
                  <a:pt x="4581410" y="1887750"/>
                </a:lnTo>
                <a:lnTo>
                  <a:pt x="4547079" y="1899629"/>
                </a:lnTo>
                <a:lnTo>
                  <a:pt x="4515158" y="1905502"/>
                </a:lnTo>
                <a:lnTo>
                  <a:pt x="4499153" y="1905771"/>
                </a:lnTo>
                <a:lnTo>
                  <a:pt x="4486897" y="1905035"/>
                </a:lnTo>
                <a:lnTo>
                  <a:pt x="4472722" y="1902135"/>
                </a:lnTo>
                <a:lnTo>
                  <a:pt x="4461047" y="1898565"/>
                </a:lnTo>
                <a:lnTo>
                  <a:pt x="4428432" y="1881847"/>
                </a:lnTo>
                <a:lnTo>
                  <a:pt x="4399322" y="1868211"/>
                </a:lnTo>
                <a:lnTo>
                  <a:pt x="4383227" y="1863144"/>
                </a:lnTo>
                <a:lnTo>
                  <a:pt x="4367467" y="1859329"/>
                </a:lnTo>
                <a:lnTo>
                  <a:pt x="4350212" y="1859933"/>
                </a:lnTo>
                <a:lnTo>
                  <a:pt x="4330456" y="1861207"/>
                </a:lnTo>
                <a:lnTo>
                  <a:pt x="4305455" y="1867907"/>
                </a:lnTo>
                <a:lnTo>
                  <a:pt x="4272954" y="1876615"/>
                </a:lnTo>
                <a:lnTo>
                  <a:pt x="4287644" y="1891436"/>
                </a:lnTo>
                <a:lnTo>
                  <a:pt x="4301998" y="1905008"/>
                </a:lnTo>
                <a:lnTo>
                  <a:pt x="4318183" y="1915407"/>
                </a:lnTo>
                <a:lnTo>
                  <a:pt x="4332113" y="1922394"/>
                </a:lnTo>
                <a:lnTo>
                  <a:pt x="4350373" y="1925539"/>
                </a:lnTo>
                <a:lnTo>
                  <a:pt x="4366469" y="1930605"/>
                </a:lnTo>
                <a:lnTo>
                  <a:pt x="4383724" y="1930001"/>
                </a:lnTo>
                <a:lnTo>
                  <a:pt x="4403480" y="1928727"/>
                </a:lnTo>
                <a:lnTo>
                  <a:pt x="4429575" y="1931114"/>
                </a:lnTo>
                <a:lnTo>
                  <a:pt x="4455336" y="1932249"/>
                </a:lnTo>
                <a:lnTo>
                  <a:pt x="4481766" y="1935887"/>
                </a:lnTo>
                <a:lnTo>
                  <a:pt x="4507527" y="1937022"/>
                </a:lnTo>
                <a:lnTo>
                  <a:pt x="4557127" y="1937129"/>
                </a:lnTo>
                <a:lnTo>
                  <a:pt x="4603804" y="1931323"/>
                </a:lnTo>
                <a:lnTo>
                  <a:pt x="4624140" y="1927213"/>
                </a:lnTo>
                <a:lnTo>
                  <a:pt x="4641640" y="1922524"/>
                </a:lnTo>
                <a:lnTo>
                  <a:pt x="4679141" y="1912475"/>
                </a:lnTo>
                <a:lnTo>
                  <a:pt x="4688161" y="1926136"/>
                </a:lnTo>
                <a:lnTo>
                  <a:pt x="4591286" y="1989608"/>
                </a:lnTo>
                <a:lnTo>
                  <a:pt x="4610216" y="1995253"/>
                </a:lnTo>
                <a:lnTo>
                  <a:pt x="4625641" y="1997819"/>
                </a:lnTo>
                <a:lnTo>
                  <a:pt x="4642562" y="1995965"/>
                </a:lnTo>
                <a:lnTo>
                  <a:pt x="4656892" y="1989445"/>
                </a:lnTo>
                <a:lnTo>
                  <a:pt x="4673968" y="1978171"/>
                </a:lnTo>
                <a:lnTo>
                  <a:pt x="4693209" y="1964977"/>
                </a:lnTo>
                <a:lnTo>
                  <a:pt x="4749168" y="1913808"/>
                </a:lnTo>
                <a:lnTo>
                  <a:pt x="4750574" y="1904052"/>
                </a:lnTo>
                <a:lnTo>
                  <a:pt x="4748785" y="1872377"/>
                </a:lnTo>
                <a:lnTo>
                  <a:pt x="4748851" y="1857622"/>
                </a:lnTo>
                <a:lnTo>
                  <a:pt x="4752087" y="1844697"/>
                </a:lnTo>
                <a:lnTo>
                  <a:pt x="4752667" y="1841862"/>
                </a:lnTo>
                <a:lnTo>
                  <a:pt x="4757667" y="1840522"/>
                </a:lnTo>
                <a:lnTo>
                  <a:pt x="4769587" y="1840008"/>
                </a:lnTo>
                <a:lnTo>
                  <a:pt x="4783673" y="1837573"/>
                </a:lnTo>
                <a:lnTo>
                  <a:pt x="4789343" y="1838733"/>
                </a:lnTo>
                <a:lnTo>
                  <a:pt x="4789678" y="1839983"/>
                </a:lnTo>
                <a:lnTo>
                  <a:pt x="4798452" y="1857729"/>
                </a:lnTo>
                <a:lnTo>
                  <a:pt x="4802806" y="1873979"/>
                </a:lnTo>
                <a:lnTo>
                  <a:pt x="4804325" y="1889650"/>
                </a:lnTo>
                <a:lnTo>
                  <a:pt x="4805421" y="1898735"/>
                </a:lnTo>
                <a:lnTo>
                  <a:pt x="4804595" y="1905655"/>
                </a:lnTo>
                <a:lnTo>
                  <a:pt x="4800354" y="1914831"/>
                </a:lnTo>
                <a:lnTo>
                  <a:pt x="4795779" y="1922755"/>
                </a:lnTo>
                <a:lnTo>
                  <a:pt x="4785043" y="1937691"/>
                </a:lnTo>
                <a:lnTo>
                  <a:pt x="4761070" y="1968230"/>
                </a:lnTo>
                <a:lnTo>
                  <a:pt x="4705471" y="2040739"/>
                </a:lnTo>
                <a:lnTo>
                  <a:pt x="4733576" y="2050625"/>
                </a:lnTo>
                <a:lnTo>
                  <a:pt x="4761927" y="2056428"/>
                </a:lnTo>
                <a:lnTo>
                  <a:pt x="4787687" y="2057563"/>
                </a:lnTo>
                <a:lnTo>
                  <a:pt x="4813113" y="2057449"/>
                </a:lnTo>
                <a:lnTo>
                  <a:pt x="4837533" y="2053585"/>
                </a:lnTo>
                <a:lnTo>
                  <a:pt x="4863785" y="2046551"/>
                </a:lnTo>
                <a:lnTo>
                  <a:pt x="4886865" y="2037688"/>
                </a:lnTo>
                <a:lnTo>
                  <a:pt x="4909611" y="2027572"/>
                </a:lnTo>
                <a:lnTo>
                  <a:pt x="5332945" y="1832414"/>
                </a:lnTo>
                <a:lnTo>
                  <a:pt x="5755029" y="1637589"/>
                </a:lnTo>
                <a:lnTo>
                  <a:pt x="5771860" y="1630400"/>
                </a:lnTo>
                <a:lnTo>
                  <a:pt x="5791525" y="1623791"/>
                </a:lnTo>
                <a:lnTo>
                  <a:pt x="5831527" y="1613072"/>
                </a:lnTo>
                <a:lnTo>
                  <a:pt x="5870612" y="1603939"/>
                </a:lnTo>
                <a:lnTo>
                  <a:pt x="5910614" y="1593221"/>
                </a:lnTo>
                <a:lnTo>
                  <a:pt x="5918384" y="1607216"/>
                </a:lnTo>
                <a:lnTo>
                  <a:pt x="5892402" y="1630256"/>
                </a:lnTo>
                <a:lnTo>
                  <a:pt x="5878497" y="1643361"/>
                </a:lnTo>
                <a:lnTo>
                  <a:pt x="5863920" y="1653965"/>
                </a:lnTo>
                <a:lnTo>
                  <a:pt x="5385280" y="1957728"/>
                </a:lnTo>
                <a:lnTo>
                  <a:pt x="5361039" y="1972263"/>
                </a:lnTo>
                <a:lnTo>
                  <a:pt x="5351463" y="1981527"/>
                </a:lnTo>
                <a:lnTo>
                  <a:pt x="5341307" y="1993627"/>
                </a:lnTo>
                <a:lnTo>
                  <a:pt x="5319500" y="2022246"/>
                </a:lnTo>
                <a:lnTo>
                  <a:pt x="5296779" y="2052451"/>
                </a:lnTo>
                <a:lnTo>
                  <a:pt x="5270217" y="2078325"/>
                </a:lnTo>
                <a:lnTo>
                  <a:pt x="5242070" y="2103285"/>
                </a:lnTo>
                <a:lnTo>
                  <a:pt x="5212918" y="2124494"/>
                </a:lnTo>
                <a:lnTo>
                  <a:pt x="5185351" y="2146618"/>
                </a:lnTo>
                <a:lnTo>
                  <a:pt x="5153029" y="2165997"/>
                </a:lnTo>
                <a:lnTo>
                  <a:pt x="5119458" y="2185711"/>
                </a:lnTo>
                <a:lnTo>
                  <a:pt x="5105462" y="2193481"/>
                </a:lnTo>
                <a:lnTo>
                  <a:pt x="5090887" y="2204085"/>
                </a:lnTo>
                <a:lnTo>
                  <a:pt x="5076646" y="2215939"/>
                </a:lnTo>
                <a:lnTo>
                  <a:pt x="5065241" y="2228374"/>
                </a:lnTo>
                <a:lnTo>
                  <a:pt x="5054169" y="2242059"/>
                </a:lnTo>
                <a:lnTo>
                  <a:pt x="5044683" y="2256659"/>
                </a:lnTo>
                <a:lnTo>
                  <a:pt x="5036202" y="2275009"/>
                </a:lnTo>
                <a:lnTo>
                  <a:pt x="5033391" y="2294519"/>
                </a:lnTo>
                <a:lnTo>
                  <a:pt x="5028815" y="2302445"/>
                </a:lnTo>
                <a:lnTo>
                  <a:pt x="5024575" y="2311619"/>
                </a:lnTo>
                <a:lnTo>
                  <a:pt x="5012924" y="2328139"/>
                </a:lnTo>
                <a:lnTo>
                  <a:pt x="4994688" y="2345083"/>
                </a:lnTo>
                <a:lnTo>
                  <a:pt x="4977792" y="2367029"/>
                </a:lnTo>
                <a:lnTo>
                  <a:pt x="5090295" y="2336883"/>
                </a:lnTo>
                <a:lnTo>
                  <a:pt x="5092975" y="2346883"/>
                </a:lnTo>
                <a:lnTo>
                  <a:pt x="4811715" y="2422247"/>
                </a:lnTo>
                <a:lnTo>
                  <a:pt x="4807565" y="2436757"/>
                </a:lnTo>
                <a:lnTo>
                  <a:pt x="4834599" y="2457648"/>
                </a:lnTo>
                <a:lnTo>
                  <a:pt x="4849534" y="2468385"/>
                </a:lnTo>
                <a:lnTo>
                  <a:pt x="4856789" y="2470460"/>
                </a:lnTo>
                <a:lnTo>
                  <a:pt x="4864044" y="2472535"/>
                </a:lnTo>
                <a:lnTo>
                  <a:pt x="4910899" y="2477398"/>
                </a:lnTo>
                <a:lnTo>
                  <a:pt x="4955255" y="2482930"/>
                </a:lnTo>
                <a:lnTo>
                  <a:pt x="5000191" y="2485627"/>
                </a:lnTo>
                <a:lnTo>
                  <a:pt x="5046377" y="2487990"/>
                </a:lnTo>
                <a:lnTo>
                  <a:pt x="5094148" y="2491267"/>
                </a:lnTo>
                <a:lnTo>
                  <a:pt x="5114909" y="2493743"/>
                </a:lnTo>
                <a:lnTo>
                  <a:pt x="5134419" y="2496554"/>
                </a:lnTo>
                <a:lnTo>
                  <a:pt x="5155849" y="2501530"/>
                </a:lnTo>
                <a:lnTo>
                  <a:pt x="5172280" y="2507846"/>
                </a:lnTo>
                <a:lnTo>
                  <a:pt x="5188709" y="2514162"/>
                </a:lnTo>
                <a:lnTo>
                  <a:pt x="5202059" y="2523983"/>
                </a:lnTo>
                <a:lnTo>
                  <a:pt x="5215744" y="2535053"/>
                </a:lnTo>
                <a:lnTo>
                  <a:pt x="5229429" y="2546124"/>
                </a:lnTo>
                <a:lnTo>
                  <a:pt x="5240034" y="2560700"/>
                </a:lnTo>
                <a:lnTo>
                  <a:pt x="5251307" y="2577776"/>
                </a:lnTo>
                <a:lnTo>
                  <a:pt x="5259747" y="2594272"/>
                </a:lnTo>
                <a:lnTo>
                  <a:pt x="5267606" y="2613603"/>
                </a:lnTo>
                <a:lnTo>
                  <a:pt x="5274885" y="2635769"/>
                </a:lnTo>
                <a:lnTo>
                  <a:pt x="5281249" y="2659519"/>
                </a:lnTo>
                <a:lnTo>
                  <a:pt x="5288104" y="2675100"/>
                </a:lnTo>
                <a:lnTo>
                  <a:pt x="5293708" y="2691016"/>
                </a:lnTo>
                <a:lnTo>
                  <a:pt x="5301723" y="2700927"/>
                </a:lnTo>
                <a:lnTo>
                  <a:pt x="5309402" y="2709587"/>
                </a:lnTo>
                <a:lnTo>
                  <a:pt x="5318333" y="2717913"/>
                </a:lnTo>
                <a:lnTo>
                  <a:pt x="5331013" y="2725233"/>
                </a:lnTo>
                <a:lnTo>
                  <a:pt x="5354787" y="2738960"/>
                </a:lnTo>
                <a:lnTo>
                  <a:pt x="5419437" y="2775228"/>
                </a:lnTo>
                <a:lnTo>
                  <a:pt x="5452722" y="2794446"/>
                </a:lnTo>
                <a:lnTo>
                  <a:pt x="5483842" y="2815583"/>
                </a:lnTo>
                <a:lnTo>
                  <a:pt x="5352736" y="2766305"/>
                </a:lnTo>
                <a:lnTo>
                  <a:pt x="5350326" y="2772310"/>
                </a:lnTo>
                <a:lnTo>
                  <a:pt x="5430268" y="2840656"/>
                </a:lnTo>
                <a:lnTo>
                  <a:pt x="5470408" y="2875453"/>
                </a:lnTo>
                <a:lnTo>
                  <a:pt x="5511128" y="2907416"/>
                </a:lnTo>
                <a:lnTo>
                  <a:pt x="5530573" y="2924982"/>
                </a:lnTo>
                <a:lnTo>
                  <a:pt x="5537002" y="2933977"/>
                </a:lnTo>
                <a:lnTo>
                  <a:pt x="5541847" y="2942058"/>
                </a:lnTo>
                <a:lnTo>
                  <a:pt x="5544526" y="2952059"/>
                </a:lnTo>
                <a:lnTo>
                  <a:pt x="5542785" y="2960564"/>
                </a:lnTo>
                <a:lnTo>
                  <a:pt x="5535465" y="2973244"/>
                </a:lnTo>
                <a:lnTo>
                  <a:pt x="5525645" y="2986593"/>
                </a:lnTo>
                <a:lnTo>
                  <a:pt x="5516739" y="2998358"/>
                </a:lnTo>
                <a:lnTo>
                  <a:pt x="5513167" y="3010033"/>
                </a:lnTo>
                <a:lnTo>
                  <a:pt x="5510847" y="3021373"/>
                </a:lnTo>
                <a:lnTo>
                  <a:pt x="5512612" y="3032959"/>
                </a:lnTo>
                <a:lnTo>
                  <a:pt x="5515961" y="3045459"/>
                </a:lnTo>
                <a:lnTo>
                  <a:pt x="5522391" y="3054455"/>
                </a:lnTo>
                <a:lnTo>
                  <a:pt x="5529156" y="3064700"/>
                </a:lnTo>
                <a:lnTo>
                  <a:pt x="5538086" y="3073026"/>
                </a:lnTo>
                <a:lnTo>
                  <a:pt x="5578471" y="3103739"/>
                </a:lnTo>
                <a:lnTo>
                  <a:pt x="5618185" y="3131951"/>
                </a:lnTo>
                <a:lnTo>
                  <a:pt x="5699443" y="3185206"/>
                </a:lnTo>
                <a:lnTo>
                  <a:pt x="5720384" y="3198352"/>
                </a:lnTo>
                <a:lnTo>
                  <a:pt x="5730229" y="3205093"/>
                </a:lnTo>
                <a:lnTo>
                  <a:pt x="5736659" y="3214089"/>
                </a:lnTo>
                <a:lnTo>
                  <a:pt x="5743088" y="3223084"/>
                </a:lnTo>
                <a:lnTo>
                  <a:pt x="5745768" y="3233085"/>
                </a:lnTo>
                <a:lnTo>
                  <a:pt x="5745033" y="3245339"/>
                </a:lnTo>
                <a:lnTo>
                  <a:pt x="5740881" y="3259850"/>
                </a:lnTo>
                <a:lnTo>
                  <a:pt x="5731820" y="3281035"/>
                </a:lnTo>
                <a:lnTo>
                  <a:pt x="5727244" y="3288960"/>
                </a:lnTo>
                <a:lnTo>
                  <a:pt x="5719499" y="3295054"/>
                </a:lnTo>
                <a:lnTo>
                  <a:pt x="5712669" y="3299564"/>
                </a:lnTo>
                <a:lnTo>
                  <a:pt x="5701999" y="3299744"/>
                </a:lnTo>
                <a:lnTo>
                  <a:pt x="5691663" y="3301173"/>
                </a:lnTo>
                <a:lnTo>
                  <a:pt x="5677488" y="3298272"/>
                </a:lnTo>
                <a:lnTo>
                  <a:pt x="5652552" y="3290217"/>
                </a:lnTo>
                <a:lnTo>
                  <a:pt x="5638713" y="3288566"/>
                </a:lnTo>
                <a:lnTo>
                  <a:pt x="5627708" y="3287495"/>
                </a:lnTo>
                <a:lnTo>
                  <a:pt x="5616122" y="3289260"/>
                </a:lnTo>
                <a:lnTo>
                  <a:pt x="5603621" y="3292609"/>
                </a:lnTo>
                <a:lnTo>
                  <a:pt x="5591210" y="3301294"/>
                </a:lnTo>
                <a:lnTo>
                  <a:pt x="5581055" y="3313393"/>
                </a:lnTo>
                <a:lnTo>
                  <a:pt x="5575140" y="3316318"/>
                </a:lnTo>
                <a:lnTo>
                  <a:pt x="5568554" y="3316743"/>
                </a:lnTo>
                <a:lnTo>
                  <a:pt x="5550049" y="3317682"/>
                </a:lnTo>
                <a:lnTo>
                  <a:pt x="5499867" y="3320410"/>
                </a:lnTo>
                <a:lnTo>
                  <a:pt x="5473527" y="3322109"/>
                </a:lnTo>
                <a:lnTo>
                  <a:pt x="5447521" y="3325057"/>
                </a:lnTo>
                <a:lnTo>
                  <a:pt x="5415936" y="3332181"/>
                </a:lnTo>
                <a:lnTo>
                  <a:pt x="5392184" y="3338546"/>
                </a:lnTo>
                <a:lnTo>
                  <a:pt x="5373188" y="3347654"/>
                </a:lnTo>
                <a:lnTo>
                  <a:pt x="5357698" y="3359844"/>
                </a:lnTo>
                <a:lnTo>
                  <a:pt x="5347297" y="3376029"/>
                </a:lnTo>
                <a:lnTo>
                  <a:pt x="5339151" y="3395629"/>
                </a:lnTo>
                <a:lnTo>
                  <a:pt x="5332344" y="3420229"/>
                </a:lnTo>
                <a:lnTo>
                  <a:pt x="5328128" y="3449495"/>
                </a:lnTo>
                <a:lnTo>
                  <a:pt x="5325742" y="3475590"/>
                </a:lnTo>
                <a:lnTo>
                  <a:pt x="5324271" y="3500101"/>
                </a:lnTo>
                <a:lnTo>
                  <a:pt x="5324049" y="3524276"/>
                </a:lnTo>
                <a:lnTo>
                  <a:pt x="5329163" y="3548362"/>
                </a:lnTo>
                <a:lnTo>
                  <a:pt x="5334858" y="3569613"/>
                </a:lnTo>
                <a:lnTo>
                  <a:pt x="5346557" y="3593274"/>
                </a:lnTo>
                <a:lnTo>
                  <a:pt x="5362921" y="3614345"/>
                </a:lnTo>
                <a:lnTo>
                  <a:pt x="5384286" y="3634077"/>
                </a:lnTo>
                <a:lnTo>
                  <a:pt x="5395135" y="3644568"/>
                </a:lnTo>
                <a:lnTo>
                  <a:pt x="5405070" y="3656643"/>
                </a:lnTo>
                <a:lnTo>
                  <a:pt x="5415004" y="3668719"/>
                </a:lnTo>
                <a:lnTo>
                  <a:pt x="5419939" y="3682134"/>
                </a:lnTo>
                <a:lnTo>
                  <a:pt x="5424293" y="3698386"/>
                </a:lnTo>
                <a:lnTo>
                  <a:pt x="5427977" y="3712136"/>
                </a:lnTo>
                <a:lnTo>
                  <a:pt x="5431082" y="3728721"/>
                </a:lnTo>
                <a:lnTo>
                  <a:pt x="5429766" y="3743811"/>
                </a:lnTo>
                <a:lnTo>
                  <a:pt x="5430035" y="3759817"/>
                </a:lnTo>
                <a:lnTo>
                  <a:pt x="5427470" y="3775242"/>
                </a:lnTo>
                <a:lnTo>
                  <a:pt x="5423654" y="3791002"/>
                </a:lnTo>
                <a:lnTo>
                  <a:pt x="5419503" y="3805512"/>
                </a:lnTo>
                <a:lnTo>
                  <a:pt x="5412182" y="3818192"/>
                </a:lnTo>
                <a:lnTo>
                  <a:pt x="5404862" y="3830872"/>
                </a:lnTo>
                <a:lnTo>
                  <a:pt x="5395041" y="3844222"/>
                </a:lnTo>
                <a:lnTo>
                  <a:pt x="5383880" y="3852572"/>
                </a:lnTo>
                <a:lnTo>
                  <a:pt x="5374305" y="3861836"/>
                </a:lnTo>
                <a:lnTo>
                  <a:pt x="5360979" y="3872106"/>
                </a:lnTo>
                <a:lnTo>
                  <a:pt x="5346649" y="3878625"/>
                </a:lnTo>
                <a:lnTo>
                  <a:pt x="5331648" y="3882645"/>
                </a:lnTo>
                <a:lnTo>
                  <a:pt x="5316647" y="3886664"/>
                </a:lnTo>
                <a:lnTo>
                  <a:pt x="5300977" y="3888183"/>
                </a:lnTo>
                <a:lnTo>
                  <a:pt x="5284972" y="3888453"/>
                </a:lnTo>
                <a:lnTo>
                  <a:pt x="5268966" y="3888722"/>
                </a:lnTo>
                <a:lnTo>
                  <a:pt x="5252291" y="3886492"/>
                </a:lnTo>
                <a:lnTo>
                  <a:pt x="5234946" y="3881760"/>
                </a:lnTo>
                <a:lnTo>
                  <a:pt x="5219185" y="3877944"/>
                </a:lnTo>
                <a:lnTo>
                  <a:pt x="5204005" y="3871294"/>
                </a:lnTo>
                <a:lnTo>
                  <a:pt x="5189406" y="3861807"/>
                </a:lnTo>
                <a:lnTo>
                  <a:pt x="5176391" y="3853237"/>
                </a:lnTo>
                <a:lnTo>
                  <a:pt x="5163041" y="3843417"/>
                </a:lnTo>
                <a:lnTo>
                  <a:pt x="5150606" y="3832010"/>
                </a:lnTo>
                <a:lnTo>
                  <a:pt x="5131652" y="3806274"/>
                </a:lnTo>
                <a:lnTo>
                  <a:pt x="5116537" y="3784868"/>
                </a:lnTo>
                <a:lnTo>
                  <a:pt x="5112273" y="3773952"/>
                </a:lnTo>
                <a:lnTo>
                  <a:pt x="5109594" y="3763952"/>
                </a:lnTo>
                <a:lnTo>
                  <a:pt x="5107494" y="3751117"/>
                </a:lnTo>
                <a:lnTo>
                  <a:pt x="5106644" y="3737946"/>
                </a:lnTo>
                <a:lnTo>
                  <a:pt x="5107715" y="3726941"/>
                </a:lnTo>
                <a:lnTo>
                  <a:pt x="5110951" y="3714016"/>
                </a:lnTo>
                <a:lnTo>
                  <a:pt x="5120838" y="3685911"/>
                </a:lnTo>
                <a:lnTo>
                  <a:pt x="5134140" y="3655550"/>
                </a:lnTo>
                <a:lnTo>
                  <a:pt x="5154272" y="3620681"/>
                </a:lnTo>
                <a:lnTo>
                  <a:pt x="5068975" y="3607361"/>
                </a:lnTo>
                <a:lnTo>
                  <a:pt x="5098013" y="3560726"/>
                </a:lnTo>
                <a:lnTo>
                  <a:pt x="5072988" y="3547335"/>
                </a:lnTo>
                <a:lnTo>
                  <a:pt x="5057808" y="3540684"/>
                </a:lnTo>
                <a:lnTo>
                  <a:pt x="5046468" y="3538363"/>
                </a:lnTo>
                <a:lnTo>
                  <a:pt x="5026288" y="3533052"/>
                </a:lnTo>
                <a:lnTo>
                  <a:pt x="5004187" y="3525576"/>
                </a:lnTo>
                <a:lnTo>
                  <a:pt x="4987087" y="3516760"/>
                </a:lnTo>
                <a:lnTo>
                  <a:pt x="4969652" y="3506694"/>
                </a:lnTo>
                <a:lnTo>
                  <a:pt x="4953467" y="3496293"/>
                </a:lnTo>
                <a:lnTo>
                  <a:pt x="4939782" y="3485222"/>
                </a:lnTo>
                <a:lnTo>
                  <a:pt x="4926098" y="3474151"/>
                </a:lnTo>
                <a:lnTo>
                  <a:pt x="4914243" y="3459910"/>
                </a:lnTo>
                <a:lnTo>
                  <a:pt x="4891449" y="3429844"/>
                </a:lnTo>
                <a:lnTo>
                  <a:pt x="4869235" y="3396942"/>
                </a:lnTo>
                <a:lnTo>
                  <a:pt x="4852022" y="3362700"/>
                </a:lnTo>
                <a:lnTo>
                  <a:pt x="4835387" y="3325623"/>
                </a:lnTo>
                <a:lnTo>
                  <a:pt x="4824449" y="3309797"/>
                </a:lnTo>
                <a:lnTo>
                  <a:pt x="4813264" y="3298057"/>
                </a:lnTo>
                <a:lnTo>
                  <a:pt x="4799579" y="3286985"/>
                </a:lnTo>
                <a:lnTo>
                  <a:pt x="4783729" y="3277835"/>
                </a:lnTo>
                <a:lnTo>
                  <a:pt x="4767968" y="3274019"/>
                </a:lnTo>
                <a:lnTo>
                  <a:pt x="4750378" y="3273373"/>
                </a:lnTo>
                <a:lnTo>
                  <a:pt x="4732543" y="3276812"/>
                </a:lnTo>
                <a:lnTo>
                  <a:pt x="4714797" y="3285587"/>
                </a:lnTo>
                <a:lnTo>
                  <a:pt x="4679975" y="3305635"/>
                </a:lnTo>
                <a:lnTo>
                  <a:pt x="4663234" y="3318160"/>
                </a:lnTo>
                <a:lnTo>
                  <a:pt x="4648078" y="3331600"/>
                </a:lnTo>
                <a:lnTo>
                  <a:pt x="4634507" y="3345955"/>
                </a:lnTo>
                <a:lnTo>
                  <a:pt x="4621941" y="3364059"/>
                </a:lnTo>
                <a:lnTo>
                  <a:pt x="4615045" y="3383325"/>
                </a:lnTo>
                <a:lnTo>
                  <a:pt x="4607904" y="3406675"/>
                </a:lnTo>
                <a:lnTo>
                  <a:pt x="4603418" y="3419934"/>
                </a:lnTo>
                <a:lnTo>
                  <a:pt x="4595517" y="3435449"/>
                </a:lnTo>
                <a:lnTo>
                  <a:pt x="4586276" y="3445964"/>
                </a:lnTo>
                <a:lnTo>
                  <a:pt x="4576120" y="3458064"/>
                </a:lnTo>
                <a:lnTo>
                  <a:pt x="4564045" y="3467999"/>
                </a:lnTo>
                <a:lnTo>
                  <a:pt x="4548799" y="3476103"/>
                </a:lnTo>
                <a:lnTo>
                  <a:pt x="4533553" y="3484207"/>
                </a:lnTo>
                <a:lnTo>
                  <a:pt x="4519223" y="3490727"/>
                </a:lnTo>
                <a:lnTo>
                  <a:pt x="4502972" y="3495082"/>
                </a:lnTo>
                <a:lnTo>
                  <a:pt x="4483552" y="3497605"/>
                </a:lnTo>
                <a:lnTo>
                  <a:pt x="4467881" y="3499125"/>
                </a:lnTo>
                <a:lnTo>
                  <a:pt x="4450291" y="3498479"/>
                </a:lnTo>
                <a:lnTo>
                  <a:pt x="4433950" y="3497498"/>
                </a:lnTo>
                <a:lnTo>
                  <a:pt x="4418190" y="3493682"/>
                </a:lnTo>
                <a:lnTo>
                  <a:pt x="4402430" y="3489866"/>
                </a:lnTo>
                <a:lnTo>
                  <a:pt x="4389750" y="3482546"/>
                </a:lnTo>
                <a:lnTo>
                  <a:pt x="4368230" y="3472235"/>
                </a:lnTo>
                <a:lnTo>
                  <a:pt x="4346465" y="3466009"/>
                </a:lnTo>
                <a:lnTo>
                  <a:pt x="4325615" y="3458198"/>
                </a:lnTo>
                <a:lnTo>
                  <a:pt x="4303179" y="3449471"/>
                </a:lnTo>
                <a:lnTo>
                  <a:pt x="4281994" y="3440410"/>
                </a:lnTo>
                <a:lnTo>
                  <a:pt x="4263890" y="3427843"/>
                </a:lnTo>
                <a:lnTo>
                  <a:pt x="4254960" y="3419518"/>
                </a:lnTo>
                <a:lnTo>
                  <a:pt x="4247861" y="3408022"/>
                </a:lnTo>
                <a:lnTo>
                  <a:pt x="4242346" y="3397442"/>
                </a:lnTo>
                <a:lnTo>
                  <a:pt x="4236497" y="3385612"/>
                </a:lnTo>
                <a:lnTo>
                  <a:pt x="4072848" y="3379888"/>
                </a:lnTo>
                <a:lnTo>
                  <a:pt x="4104195" y="3451876"/>
                </a:lnTo>
                <a:lnTo>
                  <a:pt x="4112880" y="3464287"/>
                </a:lnTo>
                <a:lnTo>
                  <a:pt x="4115804" y="3470202"/>
                </a:lnTo>
                <a:lnTo>
                  <a:pt x="4119890" y="3470448"/>
                </a:lnTo>
                <a:lnTo>
                  <a:pt x="4130560" y="3470269"/>
                </a:lnTo>
                <a:lnTo>
                  <a:pt x="4139310" y="3467924"/>
                </a:lnTo>
                <a:lnTo>
                  <a:pt x="4147815" y="3469664"/>
                </a:lnTo>
                <a:lnTo>
                  <a:pt x="4155071" y="3471740"/>
                </a:lnTo>
                <a:lnTo>
                  <a:pt x="4159825" y="3474485"/>
                </a:lnTo>
                <a:lnTo>
                  <a:pt x="4164915" y="3478480"/>
                </a:lnTo>
                <a:lnTo>
                  <a:pt x="4172930" y="3488391"/>
                </a:lnTo>
                <a:lnTo>
                  <a:pt x="4177864" y="3501806"/>
                </a:lnTo>
                <a:lnTo>
                  <a:pt x="4181884" y="3516807"/>
                </a:lnTo>
                <a:lnTo>
                  <a:pt x="4187398" y="3527388"/>
                </a:lnTo>
                <a:lnTo>
                  <a:pt x="4194498" y="3538883"/>
                </a:lnTo>
                <a:lnTo>
                  <a:pt x="4205437" y="3554709"/>
                </a:lnTo>
                <a:lnTo>
                  <a:pt x="4219792" y="3568280"/>
                </a:lnTo>
                <a:lnTo>
                  <a:pt x="4234147" y="3581851"/>
                </a:lnTo>
                <a:lnTo>
                  <a:pt x="4245087" y="3597677"/>
                </a:lnTo>
                <a:lnTo>
                  <a:pt x="4249016" y="3607342"/>
                </a:lnTo>
                <a:lnTo>
                  <a:pt x="4252365" y="3619843"/>
                </a:lnTo>
                <a:lnTo>
                  <a:pt x="4258729" y="3643593"/>
                </a:lnTo>
                <a:lnTo>
                  <a:pt x="4237144" y="3648038"/>
                </a:lnTo>
                <a:lnTo>
                  <a:pt x="4223974" y="3648887"/>
                </a:lnTo>
                <a:lnTo>
                  <a:pt x="4215469" y="3647146"/>
                </a:lnTo>
                <a:lnTo>
                  <a:pt x="4186604" y="3629425"/>
                </a:lnTo>
                <a:lnTo>
                  <a:pt x="4155819" y="3609538"/>
                </a:lnTo>
                <a:lnTo>
                  <a:pt x="4097419" y="3571594"/>
                </a:lnTo>
                <a:lnTo>
                  <a:pt x="4070140" y="3554787"/>
                </a:lnTo>
                <a:lnTo>
                  <a:pt x="4056790" y="3544966"/>
                </a:lnTo>
                <a:lnTo>
                  <a:pt x="4042280" y="3540816"/>
                </a:lnTo>
                <a:lnTo>
                  <a:pt x="4026519" y="3537000"/>
                </a:lnTo>
                <a:lnTo>
                  <a:pt x="4008929" y="3536354"/>
                </a:lnTo>
                <a:lnTo>
                  <a:pt x="3988594" y="3540463"/>
                </a:lnTo>
                <a:lnTo>
                  <a:pt x="3968347" y="3549907"/>
                </a:lnTo>
                <a:lnTo>
                  <a:pt x="4134336" y="3769371"/>
                </a:lnTo>
                <a:lnTo>
                  <a:pt x="3819485" y="3639368"/>
                </a:lnTo>
                <a:lnTo>
                  <a:pt x="3889369" y="3800175"/>
                </a:lnTo>
                <a:lnTo>
                  <a:pt x="3875038" y="3806694"/>
                </a:lnTo>
                <a:lnTo>
                  <a:pt x="3864009" y="3785533"/>
                </a:lnTo>
                <a:lnTo>
                  <a:pt x="3853315" y="3765622"/>
                </a:lnTo>
                <a:lnTo>
                  <a:pt x="3836591" y="3723210"/>
                </a:lnTo>
                <a:lnTo>
                  <a:pt x="3823642" y="3699884"/>
                </a:lnTo>
                <a:lnTo>
                  <a:pt x="3808282" y="3682563"/>
                </a:lnTo>
                <a:lnTo>
                  <a:pt x="3796853" y="3674907"/>
                </a:lnTo>
                <a:lnTo>
                  <a:pt x="3786673" y="3666917"/>
                </a:lnTo>
                <a:lnTo>
                  <a:pt x="3773993" y="3659596"/>
                </a:lnTo>
                <a:lnTo>
                  <a:pt x="3758813" y="3652945"/>
                </a:lnTo>
                <a:lnTo>
                  <a:pt x="3792356" y="3818130"/>
                </a:lnTo>
                <a:lnTo>
                  <a:pt x="3778557" y="3781634"/>
                </a:lnTo>
                <a:lnTo>
                  <a:pt x="3765673" y="3743552"/>
                </a:lnTo>
                <a:lnTo>
                  <a:pt x="3754375" y="3706386"/>
                </a:lnTo>
                <a:lnTo>
                  <a:pt x="3741492" y="3668305"/>
                </a:lnTo>
                <a:lnTo>
                  <a:pt x="3725528" y="3633728"/>
                </a:lnTo>
                <a:lnTo>
                  <a:pt x="3707979" y="3598236"/>
                </a:lnTo>
                <a:lnTo>
                  <a:pt x="3697040" y="3582410"/>
                </a:lnTo>
                <a:lnTo>
                  <a:pt x="3685185" y="3568170"/>
                </a:lnTo>
                <a:lnTo>
                  <a:pt x="3670161" y="3552098"/>
                </a:lnTo>
                <a:lnTo>
                  <a:pt x="3655471" y="3537277"/>
                </a:lnTo>
                <a:lnTo>
                  <a:pt x="3647480" y="3547457"/>
                </a:lnTo>
                <a:lnTo>
                  <a:pt x="3640404" y="3556052"/>
                </a:lnTo>
                <a:lnTo>
                  <a:pt x="3632013" y="3579737"/>
                </a:lnTo>
                <a:lnTo>
                  <a:pt x="3626792" y="3605253"/>
                </a:lnTo>
                <a:lnTo>
                  <a:pt x="3623155" y="3631683"/>
                </a:lnTo>
                <a:lnTo>
                  <a:pt x="3625189" y="3659274"/>
                </a:lnTo>
                <a:lnTo>
                  <a:pt x="3631308" y="3687110"/>
                </a:lnTo>
                <a:lnTo>
                  <a:pt x="3640262" y="3715526"/>
                </a:lnTo>
                <a:lnTo>
                  <a:pt x="3656381" y="3740682"/>
                </a:lnTo>
                <a:lnTo>
                  <a:pt x="3664485" y="3755928"/>
                </a:lnTo>
                <a:lnTo>
                  <a:pt x="3666495" y="3763428"/>
                </a:lnTo>
                <a:lnTo>
                  <a:pt x="3668170" y="3769678"/>
                </a:lnTo>
                <a:lnTo>
                  <a:pt x="3667345" y="3776599"/>
                </a:lnTo>
                <a:lnTo>
                  <a:pt x="3665605" y="3785104"/>
                </a:lnTo>
                <a:lnTo>
                  <a:pt x="3663529" y="3792358"/>
                </a:lnTo>
                <a:lnTo>
                  <a:pt x="3658953" y="3800284"/>
                </a:lnTo>
                <a:lnTo>
                  <a:pt x="3641812" y="3826313"/>
                </a:lnTo>
                <a:lnTo>
                  <a:pt x="3625920" y="3852008"/>
                </a:lnTo>
                <a:lnTo>
                  <a:pt x="3608778" y="3878038"/>
                </a:lnTo>
                <a:lnTo>
                  <a:pt x="3589381" y="3900652"/>
                </a:lnTo>
                <a:lnTo>
                  <a:pt x="3571325" y="3928268"/>
                </a:lnTo>
                <a:lnTo>
                  <a:pt x="3557933" y="3953292"/>
                </a:lnTo>
                <a:lnTo>
                  <a:pt x="3549542" y="3976978"/>
                </a:lnTo>
                <a:lnTo>
                  <a:pt x="3545236" y="4000908"/>
                </a:lnTo>
                <a:lnTo>
                  <a:pt x="3546845" y="4021913"/>
                </a:lnTo>
                <a:lnTo>
                  <a:pt x="3549034" y="4040085"/>
                </a:lnTo>
                <a:lnTo>
                  <a:pt x="3553723" y="4057585"/>
                </a:lnTo>
                <a:lnTo>
                  <a:pt x="3561248" y="4075665"/>
                </a:lnTo>
                <a:lnTo>
                  <a:pt x="3577792" y="4107408"/>
                </a:lnTo>
                <a:lnTo>
                  <a:pt x="3596501" y="4137229"/>
                </a:lnTo>
                <a:lnTo>
                  <a:pt x="3605520" y="4150890"/>
                </a:lnTo>
                <a:lnTo>
                  <a:pt x="3610790" y="4165555"/>
                </a:lnTo>
                <a:lnTo>
                  <a:pt x="3614474" y="4179305"/>
                </a:lnTo>
                <a:lnTo>
                  <a:pt x="3616238" y="4190891"/>
                </a:lnTo>
                <a:lnTo>
                  <a:pt x="3602578" y="4199911"/>
                </a:lnTo>
                <a:lnTo>
                  <a:pt x="3591663" y="4204175"/>
                </a:lnTo>
                <a:lnTo>
                  <a:pt x="3562911" y="4211879"/>
                </a:lnTo>
                <a:lnTo>
                  <a:pt x="3532575" y="4218668"/>
                </a:lnTo>
                <a:lnTo>
                  <a:pt x="3500899" y="4220456"/>
                </a:lnTo>
                <a:lnTo>
                  <a:pt x="3466969" y="4218829"/>
                </a:lnTo>
                <a:lnTo>
                  <a:pt x="3431788" y="4217538"/>
                </a:lnTo>
                <a:lnTo>
                  <a:pt x="3359506" y="4212789"/>
                </a:lnTo>
                <a:lnTo>
                  <a:pt x="3324326" y="4211497"/>
                </a:lnTo>
                <a:lnTo>
                  <a:pt x="3290395" y="4209871"/>
                </a:lnTo>
                <a:lnTo>
                  <a:pt x="3255885" y="4211079"/>
                </a:lnTo>
                <a:lnTo>
                  <a:pt x="3224879" y="4215368"/>
                </a:lnTo>
                <a:lnTo>
                  <a:pt x="3196708" y="4220237"/>
                </a:lnTo>
                <a:lnTo>
                  <a:pt x="3182377" y="4226756"/>
                </a:lnTo>
                <a:lnTo>
                  <a:pt x="3171461" y="4231021"/>
                </a:lnTo>
                <a:lnTo>
                  <a:pt x="3159966" y="4238121"/>
                </a:lnTo>
                <a:lnTo>
                  <a:pt x="3150056" y="4246135"/>
                </a:lnTo>
                <a:lnTo>
                  <a:pt x="3138895" y="4254485"/>
                </a:lnTo>
                <a:lnTo>
                  <a:pt x="3131239" y="4265914"/>
                </a:lnTo>
                <a:lnTo>
                  <a:pt x="3121418" y="4279264"/>
                </a:lnTo>
                <a:lnTo>
                  <a:pt x="3111842" y="4288530"/>
                </a:lnTo>
                <a:lnTo>
                  <a:pt x="3100347" y="4295629"/>
                </a:lnTo>
                <a:lnTo>
                  <a:pt x="3088181" y="4300229"/>
                </a:lnTo>
                <a:lnTo>
                  <a:pt x="3075101" y="4306413"/>
                </a:lnTo>
                <a:lnTo>
                  <a:pt x="3063180" y="4306928"/>
                </a:lnTo>
                <a:lnTo>
                  <a:pt x="3047175" y="4307196"/>
                </a:lnTo>
                <a:lnTo>
                  <a:pt x="3032420" y="4307131"/>
                </a:lnTo>
                <a:lnTo>
                  <a:pt x="2995989" y="4306175"/>
                </a:lnTo>
                <a:lnTo>
                  <a:pt x="2978734" y="4306778"/>
                </a:lnTo>
                <a:lnTo>
                  <a:pt x="2960563" y="4308967"/>
                </a:lnTo>
                <a:lnTo>
                  <a:pt x="2944982" y="4315822"/>
                </a:lnTo>
                <a:lnTo>
                  <a:pt x="2930407" y="4326427"/>
                </a:lnTo>
                <a:lnTo>
                  <a:pt x="2925161" y="4331851"/>
                </a:lnTo>
                <a:lnTo>
                  <a:pt x="2919335" y="4340112"/>
                </a:lnTo>
                <a:lnTo>
                  <a:pt x="2911925" y="4347456"/>
                </a:lnTo>
                <a:lnTo>
                  <a:pt x="2909605" y="4358796"/>
                </a:lnTo>
                <a:lnTo>
                  <a:pt x="2906704" y="4372972"/>
                </a:lnTo>
                <a:lnTo>
                  <a:pt x="2903803" y="4387147"/>
                </a:lnTo>
                <a:lnTo>
                  <a:pt x="2903337" y="4415407"/>
                </a:lnTo>
                <a:lnTo>
                  <a:pt x="2899275" y="4435253"/>
                </a:lnTo>
                <a:lnTo>
                  <a:pt x="2893629" y="4454183"/>
                </a:lnTo>
                <a:lnTo>
                  <a:pt x="2885394" y="4468447"/>
                </a:lnTo>
                <a:lnTo>
                  <a:pt x="2872068" y="4478717"/>
                </a:lnTo>
                <a:lnTo>
                  <a:pt x="2857737" y="4485237"/>
                </a:lnTo>
                <a:lnTo>
                  <a:pt x="2838316" y="4487761"/>
                </a:lnTo>
                <a:lnTo>
                  <a:pt x="2819141" y="4486200"/>
                </a:lnTo>
                <a:lnTo>
                  <a:pt x="2797376" y="4479974"/>
                </a:lnTo>
                <a:lnTo>
                  <a:pt x="2784451" y="4476738"/>
                </a:lnTo>
                <a:lnTo>
                  <a:pt x="2768445" y="4477008"/>
                </a:lnTo>
                <a:lnTo>
                  <a:pt x="2737439" y="4481296"/>
                </a:lnTo>
                <a:lnTo>
                  <a:pt x="2733690" y="4482300"/>
                </a:lnTo>
                <a:lnTo>
                  <a:pt x="2727439" y="4483975"/>
                </a:lnTo>
                <a:lnTo>
                  <a:pt x="2724024" y="4486230"/>
                </a:lnTo>
                <a:lnTo>
                  <a:pt x="2720274" y="4487235"/>
                </a:lnTo>
                <a:lnTo>
                  <a:pt x="2700094" y="4481924"/>
                </a:lnTo>
                <a:lnTo>
                  <a:pt x="2680338" y="4483198"/>
                </a:lnTo>
                <a:lnTo>
                  <a:pt x="2664087" y="4487552"/>
                </a:lnTo>
                <a:lnTo>
                  <a:pt x="2649757" y="4494072"/>
                </a:lnTo>
                <a:lnTo>
                  <a:pt x="2634846" y="4503426"/>
                </a:lnTo>
                <a:lnTo>
                  <a:pt x="2620270" y="4514031"/>
                </a:lnTo>
                <a:lnTo>
                  <a:pt x="2591454" y="4536490"/>
                </a:lnTo>
                <a:lnTo>
                  <a:pt x="2570383" y="4552854"/>
                </a:lnTo>
                <a:lnTo>
                  <a:pt x="2559222" y="4561204"/>
                </a:lnTo>
                <a:lnTo>
                  <a:pt x="2548306" y="4565469"/>
                </a:lnTo>
                <a:lnTo>
                  <a:pt x="2538306" y="4568149"/>
                </a:lnTo>
                <a:lnTo>
                  <a:pt x="2525470" y="4570248"/>
                </a:lnTo>
                <a:lnTo>
                  <a:pt x="2513795" y="4566677"/>
                </a:lnTo>
                <a:lnTo>
                  <a:pt x="2500446" y="4556857"/>
                </a:lnTo>
                <a:lnTo>
                  <a:pt x="2486761" y="4545786"/>
                </a:lnTo>
                <a:lnTo>
                  <a:pt x="2479661" y="4534290"/>
                </a:lnTo>
                <a:lnTo>
                  <a:pt x="2472226" y="4521544"/>
                </a:lnTo>
                <a:lnTo>
                  <a:pt x="2468542" y="4507794"/>
                </a:lnTo>
                <a:lnTo>
                  <a:pt x="2466108" y="4493708"/>
                </a:lnTo>
                <a:lnTo>
                  <a:pt x="2466508" y="4480203"/>
                </a:lnTo>
                <a:lnTo>
                  <a:pt x="2471575" y="4464108"/>
                </a:lnTo>
                <a:lnTo>
                  <a:pt x="2475725" y="4449598"/>
                </a:lnTo>
                <a:lnTo>
                  <a:pt x="2495678" y="4404057"/>
                </a:lnTo>
                <a:lnTo>
                  <a:pt x="2518466" y="4359098"/>
                </a:lnTo>
                <a:lnTo>
                  <a:pt x="2526612" y="4339497"/>
                </a:lnTo>
                <a:lnTo>
                  <a:pt x="2525182" y="4329162"/>
                </a:lnTo>
                <a:lnTo>
                  <a:pt x="2525672" y="4320992"/>
                </a:lnTo>
                <a:lnTo>
                  <a:pt x="2524243" y="4310657"/>
                </a:lnTo>
                <a:lnTo>
                  <a:pt x="2518148" y="4302912"/>
                </a:lnTo>
                <a:lnTo>
                  <a:pt x="2511718" y="4293915"/>
                </a:lnTo>
                <a:lnTo>
                  <a:pt x="2502208" y="4288424"/>
                </a:lnTo>
                <a:lnTo>
                  <a:pt x="2488524" y="4277354"/>
                </a:lnTo>
                <a:lnTo>
                  <a:pt x="2475754" y="4264699"/>
                </a:lnTo>
                <a:lnTo>
                  <a:pt x="2465485" y="4251372"/>
                </a:lnTo>
                <a:lnTo>
                  <a:pt x="2457380" y="4236127"/>
                </a:lnTo>
                <a:lnTo>
                  <a:pt x="2444921" y="4204630"/>
                </a:lnTo>
                <a:lnTo>
                  <a:pt x="2434047" y="4174049"/>
                </a:lnTo>
                <a:lnTo>
                  <a:pt x="2423418" y="4139383"/>
                </a:lnTo>
                <a:lnTo>
                  <a:pt x="2416229" y="4122552"/>
                </a:lnTo>
                <a:lnTo>
                  <a:pt x="2410290" y="4105387"/>
                </a:lnTo>
                <a:lnTo>
                  <a:pt x="2400020" y="4092061"/>
                </a:lnTo>
                <a:lnTo>
                  <a:pt x="2387586" y="4080654"/>
                </a:lnTo>
                <a:lnTo>
                  <a:pt x="2380911" y="4075744"/>
                </a:lnTo>
                <a:lnTo>
                  <a:pt x="2373320" y="4072419"/>
                </a:lnTo>
                <a:lnTo>
                  <a:pt x="2361980" y="4070099"/>
                </a:lnTo>
                <a:lnTo>
                  <a:pt x="2350975" y="4069028"/>
                </a:lnTo>
                <a:lnTo>
                  <a:pt x="2340305" y="4069207"/>
                </a:lnTo>
                <a:lnTo>
                  <a:pt x="2329970" y="4070637"/>
                </a:lnTo>
                <a:lnTo>
                  <a:pt x="2321220" y="4072982"/>
                </a:lnTo>
                <a:lnTo>
                  <a:pt x="2313719" y="4074991"/>
                </a:lnTo>
                <a:lnTo>
                  <a:pt x="2299143" y="4085596"/>
                </a:lnTo>
                <a:lnTo>
                  <a:pt x="2287403" y="4096780"/>
                </a:lnTo>
                <a:lnTo>
                  <a:pt x="2278252" y="4112630"/>
                </a:lnTo>
                <a:lnTo>
                  <a:pt x="2270685" y="4129395"/>
                </a:lnTo>
                <a:lnTo>
                  <a:pt x="2258723" y="4164756"/>
                </a:lnTo>
                <a:lnTo>
                  <a:pt x="2249752" y="4191276"/>
                </a:lnTo>
                <a:lnTo>
                  <a:pt x="2239441" y="4212796"/>
                </a:lnTo>
                <a:lnTo>
                  <a:pt x="2228125" y="4230566"/>
                </a:lnTo>
                <a:lnTo>
                  <a:pt x="2219129" y="4236995"/>
                </a:lnTo>
                <a:lnTo>
                  <a:pt x="2212969" y="4244006"/>
                </a:lnTo>
                <a:lnTo>
                  <a:pt x="2191473" y="4253784"/>
                </a:lnTo>
                <a:lnTo>
                  <a:pt x="2167722" y="4260148"/>
                </a:lnTo>
                <a:lnTo>
                  <a:pt x="2137051" y="4265687"/>
                </a:lnTo>
                <a:lnTo>
                  <a:pt x="2099125" y="4269150"/>
                </a:lnTo>
                <a:lnTo>
                  <a:pt x="2093425" y="4172873"/>
                </a:lnTo>
                <a:lnTo>
                  <a:pt x="2088532" y="4124612"/>
                </a:lnTo>
                <a:lnTo>
                  <a:pt x="2086809" y="4078180"/>
                </a:lnTo>
                <a:lnTo>
                  <a:pt x="2087275" y="4049920"/>
                </a:lnTo>
                <a:lnTo>
                  <a:pt x="2083926" y="4037420"/>
                </a:lnTo>
                <a:lnTo>
                  <a:pt x="2081246" y="4027419"/>
                </a:lnTo>
                <a:lnTo>
                  <a:pt x="2077316" y="4017754"/>
                </a:lnTo>
                <a:lnTo>
                  <a:pt x="2069057" y="4011928"/>
                </a:lnTo>
                <a:lnTo>
                  <a:pt x="2056712" y="4005857"/>
                </a:lnTo>
                <a:lnTo>
                  <a:pt x="2040951" y="4002041"/>
                </a:lnTo>
                <a:lnTo>
                  <a:pt x="2036531" y="4000546"/>
                </a:lnTo>
                <a:lnTo>
                  <a:pt x="2030527" y="3998136"/>
                </a:lnTo>
                <a:lnTo>
                  <a:pt x="2022847" y="3989475"/>
                </a:lnTo>
                <a:lnTo>
                  <a:pt x="2014832" y="3979565"/>
                </a:lnTo>
                <a:lnTo>
                  <a:pt x="2012152" y="3969564"/>
                </a:lnTo>
                <a:lnTo>
                  <a:pt x="2009293" y="3948894"/>
                </a:lnTo>
                <a:lnTo>
                  <a:pt x="2007684" y="3927888"/>
                </a:lnTo>
                <a:lnTo>
                  <a:pt x="2005291" y="3878957"/>
                </a:lnTo>
                <a:lnTo>
                  <a:pt x="1982881" y="3890321"/>
                </a:lnTo>
                <a:lnTo>
                  <a:pt x="1965224" y="3904430"/>
                </a:lnTo>
                <a:lnTo>
                  <a:pt x="1947903" y="3919790"/>
                </a:lnTo>
                <a:lnTo>
                  <a:pt x="1934332" y="3934145"/>
                </a:lnTo>
                <a:lnTo>
                  <a:pt x="1921431" y="3950999"/>
                </a:lnTo>
                <a:lnTo>
                  <a:pt x="1911365" y="3968435"/>
                </a:lnTo>
                <a:lnTo>
                  <a:pt x="1901299" y="3985869"/>
                </a:lnTo>
                <a:lnTo>
                  <a:pt x="1893153" y="4005470"/>
                </a:lnTo>
                <a:lnTo>
                  <a:pt x="1882686" y="4036410"/>
                </a:lnTo>
                <a:lnTo>
                  <a:pt x="1876304" y="4067595"/>
                </a:lnTo>
                <a:lnTo>
                  <a:pt x="1868673" y="4099116"/>
                </a:lnTo>
                <a:lnTo>
                  <a:pt x="1861376" y="4131886"/>
                </a:lnTo>
                <a:lnTo>
                  <a:pt x="1855306" y="4144231"/>
                </a:lnTo>
                <a:lnTo>
                  <a:pt x="1845485" y="4157581"/>
                </a:lnTo>
                <a:lnTo>
                  <a:pt x="1825173" y="4181781"/>
                </a:lnTo>
                <a:lnTo>
                  <a:pt x="1805304" y="4157629"/>
                </a:lnTo>
                <a:lnTo>
                  <a:pt x="1798204" y="4146134"/>
                </a:lnTo>
                <a:lnTo>
                  <a:pt x="1796529" y="4139883"/>
                </a:lnTo>
                <a:lnTo>
                  <a:pt x="1794519" y="4132383"/>
                </a:lnTo>
                <a:lnTo>
                  <a:pt x="1789382" y="4088206"/>
                </a:lnTo>
                <a:lnTo>
                  <a:pt x="1785829" y="4044946"/>
                </a:lnTo>
                <a:lnTo>
                  <a:pt x="1780218" y="3954003"/>
                </a:lnTo>
                <a:lnTo>
                  <a:pt x="1779255" y="3915407"/>
                </a:lnTo>
                <a:lnTo>
                  <a:pt x="1780277" y="3864221"/>
                </a:lnTo>
                <a:lnTo>
                  <a:pt x="1743470" y="3896860"/>
                </a:lnTo>
                <a:lnTo>
                  <a:pt x="1717823" y="3921150"/>
                </a:lnTo>
                <a:lnTo>
                  <a:pt x="1692601" y="3952024"/>
                </a:lnTo>
                <a:lnTo>
                  <a:pt x="1679030" y="3966379"/>
                </a:lnTo>
                <a:lnTo>
                  <a:pt x="1665459" y="3980733"/>
                </a:lnTo>
                <a:lnTo>
                  <a:pt x="1653048" y="3989418"/>
                </a:lnTo>
                <a:lnTo>
                  <a:pt x="1641888" y="3997768"/>
                </a:lnTo>
                <a:lnTo>
                  <a:pt x="1628472" y="4002702"/>
                </a:lnTo>
                <a:lnTo>
                  <a:pt x="1616641" y="4008551"/>
                </a:lnTo>
                <a:lnTo>
                  <a:pt x="1606641" y="4011231"/>
                </a:lnTo>
                <a:lnTo>
                  <a:pt x="1594721" y="4011745"/>
                </a:lnTo>
                <a:lnTo>
                  <a:pt x="1583716" y="4010675"/>
                </a:lnTo>
                <a:lnTo>
                  <a:pt x="1573960" y="4009269"/>
                </a:lnTo>
                <a:lnTo>
                  <a:pt x="1564786" y="4005029"/>
                </a:lnTo>
                <a:lnTo>
                  <a:pt x="1555275" y="3999539"/>
                </a:lnTo>
                <a:lnTo>
                  <a:pt x="1546681" y="3992463"/>
                </a:lnTo>
                <a:lnTo>
                  <a:pt x="1537751" y="3984137"/>
                </a:lnTo>
                <a:lnTo>
                  <a:pt x="1531321" y="3975141"/>
                </a:lnTo>
                <a:lnTo>
                  <a:pt x="1525137" y="3962061"/>
                </a:lnTo>
                <a:lnTo>
                  <a:pt x="1518037" y="3950566"/>
                </a:lnTo>
                <a:lnTo>
                  <a:pt x="1514018" y="3935565"/>
                </a:lnTo>
                <a:lnTo>
                  <a:pt x="1499460" y="3891233"/>
                </a:lnTo>
                <a:lnTo>
                  <a:pt x="1482563" y="3913178"/>
                </a:lnTo>
                <a:lnTo>
                  <a:pt x="1475488" y="3921773"/>
                </a:lnTo>
                <a:lnTo>
                  <a:pt x="1469997" y="3931283"/>
                </a:lnTo>
                <a:lnTo>
                  <a:pt x="1445738" y="4000753"/>
                </a:lnTo>
                <a:lnTo>
                  <a:pt x="1433776" y="4036113"/>
                </a:lnTo>
                <a:lnTo>
                  <a:pt x="1423399" y="4072389"/>
                </a:lnTo>
                <a:lnTo>
                  <a:pt x="1419428" y="4097569"/>
                </a:lnTo>
                <a:lnTo>
                  <a:pt x="1420792" y="4122660"/>
                </a:lnTo>
                <a:lnTo>
                  <a:pt x="1421241" y="4149335"/>
                </a:lnTo>
                <a:lnTo>
                  <a:pt x="1425439" y="4175006"/>
                </a:lnTo>
                <a:lnTo>
                  <a:pt x="1444645" y="4271684"/>
                </a:lnTo>
                <a:lnTo>
                  <a:pt x="1456123" y="4319521"/>
                </a:lnTo>
                <a:lnTo>
                  <a:pt x="1468517" y="4365773"/>
                </a:lnTo>
                <a:lnTo>
                  <a:pt x="1478475" y="4397939"/>
                </a:lnTo>
                <a:lnTo>
                  <a:pt x="1492763" y="4426265"/>
                </a:lnTo>
                <a:lnTo>
                  <a:pt x="1525092" y="4481913"/>
                </a:lnTo>
                <a:lnTo>
                  <a:pt x="1552575" y="4529480"/>
                </a:lnTo>
                <a:lnTo>
                  <a:pt x="1587069" y="4583209"/>
                </a:lnTo>
                <a:lnTo>
                  <a:pt x="1563293" y="4569482"/>
                </a:lnTo>
                <a:lnTo>
                  <a:pt x="1540433" y="4554170"/>
                </a:lnTo>
                <a:lnTo>
                  <a:pt x="1518824" y="4538524"/>
                </a:lnTo>
                <a:lnTo>
                  <a:pt x="1500964" y="4521873"/>
                </a:lnTo>
                <a:lnTo>
                  <a:pt x="1484020" y="4503637"/>
                </a:lnTo>
                <a:lnTo>
                  <a:pt x="1468661" y="4486316"/>
                </a:lnTo>
                <a:lnTo>
                  <a:pt x="1454551" y="4468660"/>
                </a:lnTo>
                <a:lnTo>
                  <a:pt x="1443522" y="4447499"/>
                </a:lnTo>
                <a:lnTo>
                  <a:pt x="1432493" y="4426338"/>
                </a:lnTo>
                <a:lnTo>
                  <a:pt x="1425549" y="4405421"/>
                </a:lnTo>
                <a:lnTo>
                  <a:pt x="1417020" y="4383590"/>
                </a:lnTo>
                <a:lnTo>
                  <a:pt x="1413156" y="4359170"/>
                </a:lnTo>
                <a:lnTo>
                  <a:pt x="1408376" y="4336334"/>
                </a:lnTo>
                <a:lnTo>
                  <a:pt x="1407012" y="4311243"/>
                </a:lnTo>
                <a:lnTo>
                  <a:pt x="1405649" y="4286153"/>
                </a:lnTo>
                <a:lnTo>
                  <a:pt x="1408035" y="4260057"/>
                </a:lnTo>
                <a:lnTo>
                  <a:pt x="1393794" y="4271912"/>
                </a:lnTo>
                <a:lnTo>
                  <a:pt x="1383973" y="4285262"/>
                </a:lnTo>
                <a:lnTo>
                  <a:pt x="1365582" y="4311626"/>
                </a:lnTo>
                <a:lnTo>
                  <a:pt x="1351610" y="4339486"/>
                </a:lnTo>
                <a:lnTo>
                  <a:pt x="1340473" y="4367927"/>
                </a:lnTo>
                <a:lnTo>
                  <a:pt x="1331256" y="4398532"/>
                </a:lnTo>
                <a:lnTo>
                  <a:pt x="1324874" y="4429717"/>
                </a:lnTo>
                <a:lnTo>
                  <a:pt x="1316328" y="4462823"/>
                </a:lnTo>
                <a:lnTo>
                  <a:pt x="1306776" y="4492178"/>
                </a:lnTo>
                <a:lnTo>
                  <a:pt x="1295167" y="4473852"/>
                </a:lnTo>
                <a:lnTo>
                  <a:pt x="1289407" y="4467357"/>
                </a:lnTo>
                <a:lnTo>
                  <a:pt x="1290233" y="4460436"/>
                </a:lnTo>
                <a:lnTo>
                  <a:pt x="1289293" y="4441931"/>
                </a:lnTo>
                <a:lnTo>
                  <a:pt x="1285609" y="4428181"/>
                </a:lnTo>
                <a:lnTo>
                  <a:pt x="1278510" y="4416685"/>
                </a:lnTo>
                <a:lnTo>
                  <a:pt x="1270250" y="4410860"/>
                </a:lnTo>
                <a:lnTo>
                  <a:pt x="1257904" y="4404788"/>
                </a:lnTo>
                <a:lnTo>
                  <a:pt x="1244399" y="4404388"/>
                </a:lnTo>
                <a:lnTo>
                  <a:pt x="1229978" y="4405573"/>
                </a:lnTo>
                <a:lnTo>
                  <a:pt x="1213393" y="4408676"/>
                </a:lnTo>
                <a:lnTo>
                  <a:pt x="1164798" y="4412320"/>
                </a:lnTo>
                <a:lnTo>
                  <a:pt x="1139706" y="4413683"/>
                </a:lnTo>
                <a:lnTo>
                  <a:pt x="1114861" y="4410962"/>
                </a:lnTo>
                <a:lnTo>
                  <a:pt x="1101936" y="4407727"/>
                </a:lnTo>
                <a:lnTo>
                  <a:pt x="1091176" y="4402571"/>
                </a:lnTo>
                <a:lnTo>
                  <a:pt x="1081331" y="4395830"/>
                </a:lnTo>
                <a:lnTo>
                  <a:pt x="1076821" y="4388999"/>
                </a:lnTo>
                <a:lnTo>
                  <a:pt x="1072891" y="4379334"/>
                </a:lnTo>
                <a:lnTo>
                  <a:pt x="1071462" y="4368999"/>
                </a:lnTo>
                <a:lnTo>
                  <a:pt x="1077532" y="4356654"/>
                </a:lnTo>
                <a:lnTo>
                  <a:pt x="1084853" y="4343974"/>
                </a:lnTo>
                <a:lnTo>
                  <a:pt x="1122307" y="4293744"/>
                </a:lnTo>
                <a:lnTo>
                  <a:pt x="1161925" y="4241596"/>
                </a:lnTo>
                <a:lnTo>
                  <a:pt x="1204713" y="4191276"/>
                </a:lnTo>
                <a:lnTo>
                  <a:pt x="1226945" y="4169242"/>
                </a:lnTo>
                <a:lnTo>
                  <a:pt x="1250427" y="4146872"/>
                </a:lnTo>
                <a:lnTo>
                  <a:pt x="1278238" y="4120663"/>
                </a:lnTo>
                <a:lnTo>
                  <a:pt x="1289310" y="4106978"/>
                </a:lnTo>
                <a:lnTo>
                  <a:pt x="1300380" y="4093293"/>
                </a:lnTo>
                <a:lnTo>
                  <a:pt x="1310201" y="4079943"/>
                </a:lnTo>
                <a:lnTo>
                  <a:pt x="1316517" y="4063514"/>
                </a:lnTo>
                <a:lnTo>
                  <a:pt x="1322498" y="4045834"/>
                </a:lnTo>
                <a:lnTo>
                  <a:pt x="1326314" y="4030073"/>
                </a:lnTo>
                <a:lnTo>
                  <a:pt x="1347151" y="3887831"/>
                </a:lnTo>
                <a:lnTo>
                  <a:pt x="1364573" y="3747844"/>
                </a:lnTo>
                <a:lnTo>
                  <a:pt x="1372605" y="3702818"/>
                </a:lnTo>
                <a:lnTo>
                  <a:pt x="1381888" y="3657458"/>
                </a:lnTo>
                <a:lnTo>
                  <a:pt x="1393473" y="3655693"/>
                </a:lnTo>
                <a:lnTo>
                  <a:pt x="1461611" y="3749978"/>
                </a:lnTo>
                <a:lnTo>
                  <a:pt x="1480092" y="3728948"/>
                </a:lnTo>
                <a:lnTo>
                  <a:pt x="1492323" y="3709594"/>
                </a:lnTo>
                <a:lnTo>
                  <a:pt x="1499219" y="3690329"/>
                </a:lnTo>
                <a:lnTo>
                  <a:pt x="1501115" y="3672403"/>
                </a:lnTo>
                <a:lnTo>
                  <a:pt x="1498926" y="3654233"/>
                </a:lnTo>
                <a:lnTo>
                  <a:pt x="1491401" y="3636152"/>
                </a:lnTo>
                <a:lnTo>
                  <a:pt x="1479792" y="3617827"/>
                </a:lnTo>
                <a:lnTo>
                  <a:pt x="1462847" y="3599590"/>
                </a:lnTo>
                <a:lnTo>
                  <a:pt x="1448403" y="3580684"/>
                </a:lnTo>
                <a:lnTo>
                  <a:pt x="1434539" y="3558942"/>
                </a:lnTo>
                <a:lnTo>
                  <a:pt x="1414645" y="3514701"/>
                </a:lnTo>
                <a:lnTo>
                  <a:pt x="1397856" y="3487044"/>
                </a:lnTo>
                <a:lnTo>
                  <a:pt x="1384662" y="3467803"/>
                </a:lnTo>
                <a:lnTo>
                  <a:pt x="1376067" y="3460728"/>
                </a:lnTo>
                <a:lnTo>
                  <a:pt x="1370307" y="3454232"/>
                </a:lnTo>
                <a:lnTo>
                  <a:pt x="1360552" y="3452826"/>
                </a:lnTo>
                <a:lnTo>
                  <a:pt x="1354547" y="3450417"/>
                </a:lnTo>
                <a:lnTo>
                  <a:pt x="1344457" y="3447761"/>
                </a:lnTo>
                <a:lnTo>
                  <a:pt x="1336957" y="3449771"/>
                </a:lnTo>
                <a:lnTo>
                  <a:pt x="1326956" y="3452450"/>
                </a:lnTo>
                <a:lnTo>
                  <a:pt x="1317626" y="3457630"/>
                </a:lnTo>
                <a:lnTo>
                  <a:pt x="1297805" y="3473659"/>
                </a:lnTo>
                <a:lnTo>
                  <a:pt x="1275238" y="3494444"/>
                </a:lnTo>
                <a:lnTo>
                  <a:pt x="1265663" y="3503709"/>
                </a:lnTo>
                <a:lnTo>
                  <a:pt x="1234723" y="3493242"/>
                </a:lnTo>
                <a:lnTo>
                  <a:pt x="1222378" y="3487171"/>
                </a:lnTo>
                <a:lnTo>
                  <a:pt x="1209698" y="3479850"/>
                </a:lnTo>
                <a:lnTo>
                  <a:pt x="1188757" y="3466704"/>
                </a:lnTo>
                <a:lnTo>
                  <a:pt x="1177908" y="3456213"/>
                </a:lnTo>
                <a:lnTo>
                  <a:pt x="1172728" y="3446883"/>
                </a:lnTo>
                <a:lnTo>
                  <a:pt x="1169044" y="3433133"/>
                </a:lnTo>
                <a:lnTo>
                  <a:pt x="1167859" y="3418712"/>
                </a:lnTo>
                <a:lnTo>
                  <a:pt x="1165825" y="3391121"/>
                </a:lnTo>
                <a:lnTo>
                  <a:pt x="1163301" y="3371701"/>
                </a:lnTo>
                <a:lnTo>
                  <a:pt x="1160287" y="3360450"/>
                </a:lnTo>
                <a:lnTo>
                  <a:pt x="1153187" y="3348955"/>
                </a:lnTo>
                <a:lnTo>
                  <a:pt x="1144927" y="3343129"/>
                </a:lnTo>
                <a:lnTo>
                  <a:pt x="1135752" y="3338888"/>
                </a:lnTo>
                <a:lnTo>
                  <a:pt x="1122582" y="3339738"/>
                </a:lnTo>
                <a:lnTo>
                  <a:pt x="1108831" y="3343422"/>
                </a:lnTo>
                <a:lnTo>
                  <a:pt x="1093251" y="3350277"/>
                </a:lnTo>
                <a:lnTo>
                  <a:pt x="1071174" y="3362891"/>
                </a:lnTo>
                <a:lnTo>
                  <a:pt x="1046509" y="3370840"/>
                </a:lnTo>
                <a:lnTo>
                  <a:pt x="1022758" y="3377204"/>
                </a:lnTo>
                <a:lnTo>
                  <a:pt x="1002422" y="3381313"/>
                </a:lnTo>
                <a:lnTo>
                  <a:pt x="981417" y="3382922"/>
                </a:lnTo>
                <a:lnTo>
                  <a:pt x="961571" y="3378861"/>
                </a:lnTo>
                <a:lnTo>
                  <a:pt x="940811" y="3376385"/>
                </a:lnTo>
                <a:lnTo>
                  <a:pt x="924381" y="3370069"/>
                </a:lnTo>
                <a:lnTo>
                  <a:pt x="906946" y="3360003"/>
                </a:lnTo>
                <a:lnTo>
                  <a:pt x="890426" y="3348352"/>
                </a:lnTo>
                <a:lnTo>
                  <a:pt x="875737" y="3333531"/>
                </a:lnTo>
                <a:lnTo>
                  <a:pt x="863547" y="3318040"/>
                </a:lnTo>
                <a:lnTo>
                  <a:pt x="851938" y="3299714"/>
                </a:lnTo>
                <a:lnTo>
                  <a:pt x="841488" y="3275718"/>
                </a:lnTo>
                <a:lnTo>
                  <a:pt x="832625" y="3252637"/>
                </a:lnTo>
                <a:lnTo>
                  <a:pt x="826261" y="3228886"/>
                </a:lnTo>
                <a:lnTo>
                  <a:pt x="820051" y="3195715"/>
                </a:lnTo>
                <a:lnTo>
                  <a:pt x="820118" y="3180960"/>
                </a:lnTo>
                <a:lnTo>
                  <a:pt x="820183" y="3166204"/>
                </a:lnTo>
                <a:lnTo>
                  <a:pt x="820584" y="3152700"/>
                </a:lnTo>
                <a:lnTo>
                  <a:pt x="824155" y="3141024"/>
                </a:lnTo>
                <a:lnTo>
                  <a:pt x="829890" y="3127430"/>
                </a:lnTo>
                <a:lnTo>
                  <a:pt x="835046" y="3116670"/>
                </a:lnTo>
                <a:lnTo>
                  <a:pt x="842367" y="3103991"/>
                </a:lnTo>
                <a:lnTo>
                  <a:pt x="850358" y="3093810"/>
                </a:lnTo>
                <a:lnTo>
                  <a:pt x="858683" y="3084880"/>
                </a:lnTo>
                <a:lnTo>
                  <a:pt x="870758" y="3074945"/>
                </a:lnTo>
                <a:lnTo>
                  <a:pt x="884755" y="3067175"/>
                </a:lnTo>
                <a:lnTo>
                  <a:pt x="897500" y="3059741"/>
                </a:lnTo>
                <a:lnTo>
                  <a:pt x="927746" y="3047618"/>
                </a:lnTo>
                <a:lnTo>
                  <a:pt x="958908" y="3033908"/>
                </a:lnTo>
                <a:lnTo>
                  <a:pt x="985405" y="3022790"/>
                </a:lnTo>
                <a:lnTo>
                  <a:pt x="1013730" y="3008501"/>
                </a:lnTo>
                <a:lnTo>
                  <a:pt x="1040472" y="2993297"/>
                </a:lnTo>
                <a:lnTo>
                  <a:pt x="1064043" y="2976263"/>
                </a:lnTo>
                <a:lnTo>
                  <a:pt x="1084110" y="2956148"/>
                </a:lnTo>
                <a:lnTo>
                  <a:pt x="1102501" y="2929783"/>
                </a:lnTo>
                <a:lnTo>
                  <a:pt x="1120223" y="2900919"/>
                </a:lnTo>
                <a:lnTo>
                  <a:pt x="1124463" y="2891743"/>
                </a:lnTo>
                <a:lnTo>
                  <a:pt x="1131539" y="2883149"/>
                </a:lnTo>
                <a:lnTo>
                  <a:pt x="1138034" y="2877389"/>
                </a:lnTo>
                <a:lnTo>
                  <a:pt x="1144195" y="2870379"/>
                </a:lnTo>
                <a:lnTo>
                  <a:pt x="1159440" y="2862275"/>
                </a:lnTo>
                <a:lnTo>
                  <a:pt x="1175691" y="2857920"/>
                </a:lnTo>
                <a:lnTo>
                  <a:pt x="1193616" y="2859816"/>
                </a:lnTo>
                <a:lnTo>
                  <a:pt x="1211877" y="2862963"/>
                </a:lnTo>
                <a:lnTo>
                  <a:pt x="1232147" y="2873609"/>
                </a:lnTo>
                <a:lnTo>
                  <a:pt x="1247417" y="2885595"/>
                </a:lnTo>
                <a:lnTo>
                  <a:pt x="1285056" y="2921062"/>
                </a:lnTo>
                <a:lnTo>
                  <a:pt x="1304835" y="2939878"/>
                </a:lnTo>
                <a:lnTo>
                  <a:pt x="1325774" y="2953023"/>
                </a:lnTo>
                <a:lnTo>
                  <a:pt x="1333030" y="2955100"/>
                </a:lnTo>
                <a:lnTo>
                  <a:pt x="1340621" y="2958425"/>
                </a:lnTo>
                <a:lnTo>
                  <a:pt x="1355375" y="2958491"/>
                </a:lnTo>
                <a:lnTo>
                  <a:pt x="1373211" y="2955051"/>
                </a:lnTo>
                <a:lnTo>
                  <a:pt x="1390131" y="2953197"/>
                </a:lnTo>
                <a:lnTo>
                  <a:pt x="1389192" y="2934692"/>
                </a:lnTo>
                <a:lnTo>
                  <a:pt x="1388834" y="2913352"/>
                </a:lnTo>
                <a:lnTo>
                  <a:pt x="1387559" y="2893596"/>
                </a:lnTo>
                <a:lnTo>
                  <a:pt x="1383049" y="2886765"/>
                </a:lnTo>
                <a:lnTo>
                  <a:pt x="1380125" y="2880851"/>
                </a:lnTo>
                <a:lnTo>
                  <a:pt x="1350590" y="2860629"/>
                </a:lnTo>
                <a:lnTo>
                  <a:pt x="1320476" y="2843242"/>
                </a:lnTo>
                <a:lnTo>
                  <a:pt x="1285695" y="2828445"/>
                </a:lnTo>
                <a:lnTo>
                  <a:pt x="1252835" y="2815813"/>
                </a:lnTo>
                <a:lnTo>
                  <a:pt x="1207720" y="2802445"/>
                </a:lnTo>
                <a:lnTo>
                  <a:pt x="1164189" y="2789994"/>
                </a:lnTo>
                <a:lnTo>
                  <a:pt x="1119074" y="2776626"/>
                </a:lnTo>
                <a:lnTo>
                  <a:pt x="1074539" y="2760424"/>
                </a:lnTo>
                <a:lnTo>
                  <a:pt x="1162532" y="2728807"/>
                </a:lnTo>
                <a:lnTo>
                  <a:pt x="1162933" y="2715301"/>
                </a:lnTo>
                <a:lnTo>
                  <a:pt x="1099312" y="2702874"/>
                </a:lnTo>
                <a:lnTo>
                  <a:pt x="1068127" y="2696492"/>
                </a:lnTo>
                <a:lnTo>
                  <a:pt x="1037946" y="2693860"/>
                </a:lnTo>
                <a:lnTo>
                  <a:pt x="762905" y="2672432"/>
                </a:lnTo>
                <a:lnTo>
                  <a:pt x="492956" y="2654999"/>
                </a:lnTo>
                <a:lnTo>
                  <a:pt x="451524" y="2655382"/>
                </a:lnTo>
                <a:lnTo>
                  <a:pt x="412929" y="2656344"/>
                </a:lnTo>
                <a:lnTo>
                  <a:pt x="374422" y="2662643"/>
                </a:lnTo>
                <a:lnTo>
                  <a:pt x="337836" y="2671107"/>
                </a:lnTo>
                <a:lnTo>
                  <a:pt x="301919" y="2682070"/>
                </a:lnTo>
                <a:lnTo>
                  <a:pt x="266094" y="2698369"/>
                </a:lnTo>
                <a:lnTo>
                  <a:pt x="232186" y="2716832"/>
                </a:lnTo>
                <a:lnTo>
                  <a:pt x="196114" y="2737216"/>
                </a:lnTo>
                <a:lnTo>
                  <a:pt x="179954" y="2746906"/>
                </a:lnTo>
                <a:lnTo>
                  <a:pt x="163122" y="2754095"/>
                </a:lnTo>
                <a:lnTo>
                  <a:pt x="145042" y="2761619"/>
                </a:lnTo>
                <a:lnTo>
                  <a:pt x="126872" y="2763808"/>
                </a:lnTo>
                <a:lnTo>
                  <a:pt x="109951" y="2765663"/>
                </a:lnTo>
                <a:lnTo>
                  <a:pt x="91691" y="2762517"/>
                </a:lnTo>
                <a:lnTo>
                  <a:pt x="72761" y="2756871"/>
                </a:lnTo>
                <a:lnTo>
                  <a:pt x="55661" y="2748055"/>
                </a:lnTo>
                <a:lnTo>
                  <a:pt x="37556" y="2735488"/>
                </a:lnTo>
                <a:lnTo>
                  <a:pt x="24116" y="2720332"/>
                </a:lnTo>
                <a:lnTo>
                  <a:pt x="14762" y="2705422"/>
                </a:lnTo>
                <a:lnTo>
                  <a:pt x="7573" y="2688591"/>
                </a:lnTo>
                <a:lnTo>
                  <a:pt x="2549" y="2669841"/>
                </a:lnTo>
                <a:lnTo>
                  <a:pt x="1609" y="2651336"/>
                </a:lnTo>
                <a:lnTo>
                  <a:pt x="0" y="2630330"/>
                </a:lnTo>
                <a:lnTo>
                  <a:pt x="1561" y="2611155"/>
                </a:lnTo>
                <a:lnTo>
                  <a:pt x="2852" y="2575974"/>
                </a:lnTo>
                <a:lnTo>
                  <a:pt x="9570" y="2546038"/>
                </a:lnTo>
                <a:lnTo>
                  <a:pt x="19456" y="2517933"/>
                </a:lnTo>
                <a:lnTo>
                  <a:pt x="32178" y="2490407"/>
                </a:lnTo>
                <a:lnTo>
                  <a:pt x="47489" y="2467548"/>
                </a:lnTo>
                <a:lnTo>
                  <a:pt x="65056" y="2448103"/>
                </a:lnTo>
                <a:lnTo>
                  <a:pt x="84877" y="2432074"/>
                </a:lnTo>
                <a:lnTo>
                  <a:pt x="105702" y="2419795"/>
                </a:lnTo>
                <a:lnTo>
                  <a:pt x="128449" y="2409681"/>
                </a:lnTo>
                <a:lnTo>
                  <a:pt x="152199" y="2403317"/>
                </a:lnTo>
                <a:lnTo>
                  <a:pt x="179455" y="2400032"/>
                </a:lnTo>
                <a:lnTo>
                  <a:pt x="205216" y="2401170"/>
                </a:lnTo>
                <a:lnTo>
                  <a:pt x="232316" y="2407306"/>
                </a:lnTo>
                <a:lnTo>
                  <a:pt x="262921" y="2416522"/>
                </a:lnTo>
                <a:lnTo>
                  <a:pt x="291362" y="2427659"/>
                </a:lnTo>
                <a:lnTo>
                  <a:pt x="320226" y="2445381"/>
                </a:lnTo>
                <a:lnTo>
                  <a:pt x="356436" y="2470513"/>
                </a:lnTo>
                <a:lnTo>
                  <a:pt x="391730" y="2497231"/>
                </a:lnTo>
                <a:lnTo>
                  <a:pt x="460489" y="2553835"/>
                </a:lnTo>
                <a:lnTo>
                  <a:pt x="494779" y="2576802"/>
                </a:lnTo>
                <a:lnTo>
                  <a:pt x="530563" y="2595349"/>
                </a:lnTo>
                <a:lnTo>
                  <a:pt x="564428" y="2611731"/>
                </a:lnTo>
                <a:lnTo>
                  <a:pt x="599789" y="2623693"/>
                </a:lnTo>
                <a:lnTo>
                  <a:pt x="637895" y="2630899"/>
                </a:lnTo>
                <a:lnTo>
                  <a:pt x="676581" y="2635272"/>
                </a:lnTo>
                <a:lnTo>
                  <a:pt x="716761" y="2635224"/>
                </a:lnTo>
                <a:lnTo>
                  <a:pt x="758438" y="2630756"/>
                </a:lnTo>
                <a:lnTo>
                  <a:pt x="791944" y="2625797"/>
                </a:lnTo>
                <a:lnTo>
                  <a:pt x="823284" y="2622758"/>
                </a:lnTo>
                <a:lnTo>
                  <a:pt x="886971" y="2620432"/>
                </a:lnTo>
                <a:lnTo>
                  <a:pt x="953827" y="2619935"/>
                </a:lnTo>
                <a:lnTo>
                  <a:pt x="1019099" y="2618523"/>
                </a:lnTo>
                <a:lnTo>
                  <a:pt x="1007375" y="2574771"/>
                </a:lnTo>
                <a:lnTo>
                  <a:pt x="1045482" y="2581978"/>
                </a:lnTo>
                <a:lnTo>
                  <a:pt x="1063741" y="2585124"/>
                </a:lnTo>
                <a:lnTo>
                  <a:pt x="1079837" y="2590189"/>
                </a:lnTo>
                <a:lnTo>
                  <a:pt x="1108522" y="2597241"/>
                </a:lnTo>
                <a:lnTo>
                  <a:pt x="1131203" y="2601883"/>
                </a:lnTo>
                <a:lnTo>
                  <a:pt x="1149708" y="2600943"/>
                </a:lnTo>
                <a:lnTo>
                  <a:pt x="1158458" y="2598598"/>
                </a:lnTo>
                <a:lnTo>
                  <a:pt x="1163124" y="2596009"/>
                </a:lnTo>
                <a:lnTo>
                  <a:pt x="1168704" y="2591834"/>
                </a:lnTo>
                <a:lnTo>
                  <a:pt x="1173950" y="2586409"/>
                </a:lnTo>
                <a:lnTo>
                  <a:pt x="1176025" y="2579154"/>
                </a:lnTo>
                <a:lnTo>
                  <a:pt x="1180266" y="2569979"/>
                </a:lnTo>
                <a:lnTo>
                  <a:pt x="1181491" y="2549554"/>
                </a:lnTo>
                <a:lnTo>
                  <a:pt x="1181957" y="2521293"/>
                </a:lnTo>
                <a:lnTo>
                  <a:pt x="1181688" y="2505288"/>
                </a:lnTo>
                <a:lnTo>
                  <a:pt x="1183339" y="2491447"/>
                </a:lnTo>
                <a:lnTo>
                  <a:pt x="1186329" y="2482607"/>
                </a:lnTo>
                <a:lnTo>
                  <a:pt x="1193405" y="2474013"/>
                </a:lnTo>
                <a:lnTo>
                  <a:pt x="1199230" y="2465753"/>
                </a:lnTo>
                <a:lnTo>
                  <a:pt x="1210726" y="2458653"/>
                </a:lnTo>
                <a:lnTo>
                  <a:pt x="1230302" y="2446709"/>
                </a:lnTo>
                <a:lnTo>
                  <a:pt x="1030934" y="2407684"/>
                </a:lnTo>
                <a:lnTo>
                  <a:pt x="1033835" y="2393508"/>
                </a:lnTo>
                <a:lnTo>
                  <a:pt x="1270279" y="2415900"/>
                </a:lnTo>
                <a:lnTo>
                  <a:pt x="1263443" y="2345383"/>
                </a:lnTo>
                <a:lnTo>
                  <a:pt x="1213261" y="2348111"/>
                </a:lnTo>
                <a:lnTo>
                  <a:pt x="1189086" y="2347889"/>
                </a:lnTo>
                <a:lnTo>
                  <a:pt x="1166161" y="2347334"/>
                </a:lnTo>
                <a:lnTo>
                  <a:pt x="1133144" y="2344122"/>
                </a:lnTo>
                <a:lnTo>
                  <a:pt x="1104795" y="2338320"/>
                </a:lnTo>
                <a:lnTo>
                  <a:pt x="1081110" y="2329929"/>
                </a:lnTo>
                <a:lnTo>
                  <a:pt x="1062670" y="2316114"/>
                </a:lnTo>
                <a:lnTo>
                  <a:pt x="1054075" y="2309038"/>
                </a:lnTo>
                <a:lnTo>
                  <a:pt x="1046394" y="2300377"/>
                </a:lnTo>
                <a:lnTo>
                  <a:pt x="1034451" y="2280801"/>
                </a:lnTo>
                <a:lnTo>
                  <a:pt x="1025921" y="2258970"/>
                </a:lnTo>
                <a:lnTo>
                  <a:pt x="1020718" y="2229549"/>
                </a:lnTo>
                <a:lnTo>
                  <a:pt x="1018594" y="2196623"/>
                </a:lnTo>
                <a:lnTo>
                  <a:pt x="1019240" y="2179033"/>
                </a:lnTo>
                <a:lnTo>
                  <a:pt x="1021806" y="2163607"/>
                </a:lnTo>
                <a:lnTo>
                  <a:pt x="1024371" y="2148182"/>
                </a:lnTo>
                <a:lnTo>
                  <a:pt x="1027853" y="2131172"/>
                </a:lnTo>
                <a:lnTo>
                  <a:pt x="1034838" y="2117241"/>
                </a:lnTo>
                <a:lnTo>
                  <a:pt x="1040909" y="2104897"/>
                </a:lnTo>
                <a:lnTo>
                  <a:pt x="1049479" y="2091882"/>
                </a:lnTo>
                <a:lnTo>
                  <a:pt x="1056800" y="2079202"/>
                </a:lnTo>
                <a:lnTo>
                  <a:pt x="1066957" y="2067102"/>
                </a:lnTo>
                <a:lnTo>
                  <a:pt x="1078117" y="2058752"/>
                </a:lnTo>
                <a:lnTo>
                  <a:pt x="1090193" y="2048818"/>
                </a:lnTo>
                <a:lnTo>
                  <a:pt x="1102938" y="2041383"/>
                </a:lnTo>
                <a:lnTo>
                  <a:pt x="1116019" y="2035199"/>
                </a:lnTo>
                <a:lnTo>
                  <a:pt x="1131020" y="2031179"/>
                </a:lnTo>
                <a:lnTo>
                  <a:pt x="1164770" y="2022136"/>
                </a:lnTo>
                <a:lnTo>
                  <a:pt x="1199192" y="2015592"/>
                </a:lnTo>
                <a:lnTo>
                  <a:pt x="1270534" y="2001835"/>
                </a:lnTo>
                <a:lnTo>
                  <a:pt x="1241310" y="1962773"/>
                </a:lnTo>
                <a:lnTo>
                  <a:pt x="1323281" y="1983683"/>
                </a:lnTo>
                <a:lnTo>
                  <a:pt x="1403667" y="2003678"/>
                </a:lnTo>
                <a:lnTo>
                  <a:pt x="1370358" y="1964370"/>
                </a:lnTo>
                <a:lnTo>
                  <a:pt x="1408463" y="1971576"/>
                </a:lnTo>
                <a:lnTo>
                  <a:pt x="1130324" y="1728573"/>
                </a:lnTo>
                <a:lnTo>
                  <a:pt x="1138069" y="1722478"/>
                </a:lnTo>
                <a:lnTo>
                  <a:pt x="1519855" y="1987281"/>
                </a:lnTo>
                <a:lnTo>
                  <a:pt x="1526261" y="1976187"/>
                </a:lnTo>
                <a:lnTo>
                  <a:pt x="1529252" y="1967347"/>
                </a:lnTo>
                <a:lnTo>
                  <a:pt x="1532242" y="1958507"/>
                </a:lnTo>
                <a:lnTo>
                  <a:pt x="1534317" y="1951252"/>
                </a:lnTo>
                <a:lnTo>
                  <a:pt x="1532642" y="1945002"/>
                </a:lnTo>
                <a:lnTo>
                  <a:pt x="1530968" y="1938751"/>
                </a:lnTo>
                <a:lnTo>
                  <a:pt x="1524203" y="1928506"/>
                </a:lnTo>
                <a:lnTo>
                  <a:pt x="1512103" y="1918351"/>
                </a:lnTo>
                <a:lnTo>
                  <a:pt x="1498753" y="1908530"/>
                </a:lnTo>
                <a:lnTo>
                  <a:pt x="1484489" y="1900293"/>
                </a:lnTo>
                <a:lnTo>
                  <a:pt x="1467969" y="1888642"/>
                </a:lnTo>
                <a:lnTo>
                  <a:pt x="1543109" y="1914062"/>
                </a:lnTo>
                <a:lnTo>
                  <a:pt x="1553887" y="1864281"/>
                </a:lnTo>
                <a:lnTo>
                  <a:pt x="1538706" y="1857629"/>
                </a:lnTo>
                <a:lnTo>
                  <a:pt x="1526027" y="1850310"/>
                </a:lnTo>
                <a:lnTo>
                  <a:pt x="1513347" y="1842989"/>
                </a:lnTo>
                <a:lnTo>
                  <a:pt x="1502497" y="1832498"/>
                </a:lnTo>
                <a:lnTo>
                  <a:pt x="1493568" y="1824173"/>
                </a:lnTo>
                <a:lnTo>
                  <a:pt x="1484638" y="1815847"/>
                </a:lnTo>
                <a:lnTo>
                  <a:pt x="1480373" y="1804931"/>
                </a:lnTo>
                <a:lnTo>
                  <a:pt x="1475194" y="1795601"/>
                </a:lnTo>
                <a:lnTo>
                  <a:pt x="1472514" y="1785601"/>
                </a:lnTo>
                <a:lnTo>
                  <a:pt x="1472335" y="1774930"/>
                </a:lnTo>
                <a:lnTo>
                  <a:pt x="1473405" y="1763925"/>
                </a:lnTo>
                <a:lnTo>
                  <a:pt x="1474476" y="1752920"/>
                </a:lnTo>
                <a:lnTo>
                  <a:pt x="1478046" y="1741245"/>
                </a:lnTo>
                <a:lnTo>
                  <a:pt x="1483202" y="1730485"/>
                </a:lnTo>
                <a:lnTo>
                  <a:pt x="1491192" y="1720306"/>
                </a:lnTo>
                <a:lnTo>
                  <a:pt x="1501348" y="1708205"/>
                </a:lnTo>
                <a:lnTo>
                  <a:pt x="1500661" y="1760642"/>
                </a:lnTo>
                <a:lnTo>
                  <a:pt x="1543342" y="1759924"/>
                </a:lnTo>
                <a:lnTo>
                  <a:pt x="1565017" y="1760814"/>
                </a:lnTo>
                <a:lnTo>
                  <a:pt x="1587028" y="1762955"/>
                </a:lnTo>
                <a:lnTo>
                  <a:pt x="1609038" y="1765097"/>
                </a:lnTo>
                <a:lnTo>
                  <a:pt x="1628214" y="1766658"/>
                </a:lnTo>
                <a:lnTo>
                  <a:pt x="1641384" y="1765809"/>
                </a:lnTo>
                <a:lnTo>
                  <a:pt x="1646964" y="1761634"/>
                </a:lnTo>
                <a:lnTo>
                  <a:pt x="1650379" y="1759378"/>
                </a:lnTo>
                <a:lnTo>
                  <a:pt x="1653459" y="1755874"/>
                </a:lnTo>
                <a:lnTo>
                  <a:pt x="1656205" y="1751119"/>
                </a:lnTo>
                <a:lnTo>
                  <a:pt x="1658770" y="1735693"/>
                </a:lnTo>
                <a:lnTo>
                  <a:pt x="1657497" y="1715938"/>
                </a:lnTo>
                <a:lnTo>
                  <a:pt x="1654882" y="1691182"/>
                </a:lnTo>
                <a:lnTo>
                  <a:pt x="1520631" y="1660165"/>
                </a:lnTo>
                <a:lnTo>
                  <a:pt x="1676006" y="1510009"/>
                </a:lnTo>
                <a:lnTo>
                  <a:pt x="1657608" y="1461347"/>
                </a:lnTo>
                <a:lnTo>
                  <a:pt x="1669439" y="1455498"/>
                </a:lnTo>
                <a:lnTo>
                  <a:pt x="1679439" y="1452818"/>
                </a:lnTo>
                <a:lnTo>
                  <a:pt x="1688860" y="1452973"/>
                </a:lnTo>
                <a:lnTo>
                  <a:pt x="1696695" y="1452214"/>
                </a:lnTo>
                <a:lnTo>
                  <a:pt x="1703950" y="1454290"/>
                </a:lnTo>
                <a:lnTo>
                  <a:pt x="1711875" y="1458864"/>
                </a:lnTo>
                <a:lnTo>
                  <a:pt x="1726475" y="1468350"/>
                </a:lnTo>
                <a:lnTo>
                  <a:pt x="1752594" y="1490827"/>
                </a:lnTo>
                <a:lnTo>
                  <a:pt x="1767194" y="1500313"/>
                </a:lnTo>
                <a:lnTo>
                  <a:pt x="1774450" y="1502389"/>
                </a:lnTo>
                <a:lnTo>
                  <a:pt x="1782620" y="1502879"/>
                </a:lnTo>
                <a:lnTo>
                  <a:pt x="1785341" y="1478034"/>
                </a:lnTo>
                <a:lnTo>
                  <a:pt x="1786812" y="1453523"/>
                </a:lnTo>
                <a:lnTo>
                  <a:pt x="1789868" y="1429927"/>
                </a:lnTo>
                <a:lnTo>
                  <a:pt x="1788438" y="1419592"/>
                </a:lnTo>
                <a:lnTo>
                  <a:pt x="1785089" y="1407092"/>
                </a:lnTo>
                <a:lnTo>
                  <a:pt x="1779485" y="1391176"/>
                </a:lnTo>
                <a:lnTo>
                  <a:pt x="1770465" y="1377516"/>
                </a:lnTo>
                <a:lnTo>
                  <a:pt x="1761111" y="1362604"/>
                </a:lnTo>
                <a:lnTo>
                  <a:pt x="1748675" y="1351198"/>
                </a:lnTo>
                <a:lnTo>
                  <a:pt x="1735326" y="1341379"/>
                </a:lnTo>
                <a:lnTo>
                  <a:pt x="1721396" y="1334391"/>
                </a:lnTo>
                <a:lnTo>
                  <a:pt x="1702466" y="1328746"/>
                </a:lnTo>
                <a:lnTo>
                  <a:pt x="1684541" y="1326850"/>
                </a:lnTo>
                <a:lnTo>
                  <a:pt x="1669115" y="1324284"/>
                </a:lnTo>
                <a:lnTo>
                  <a:pt x="1658690" y="1320379"/>
                </a:lnTo>
                <a:lnTo>
                  <a:pt x="1653935" y="1317633"/>
                </a:lnTo>
                <a:lnTo>
                  <a:pt x="1645006" y="1309308"/>
                </a:lnTo>
                <a:lnTo>
                  <a:pt x="1638575" y="1300312"/>
                </a:lnTo>
                <a:lnTo>
                  <a:pt x="1622881" y="1281741"/>
                </a:lnTo>
                <a:lnTo>
                  <a:pt x="1646632" y="1275377"/>
                </a:lnTo>
                <a:lnTo>
                  <a:pt x="1659468" y="1273278"/>
                </a:lnTo>
                <a:lnTo>
                  <a:pt x="1663217" y="1272273"/>
                </a:lnTo>
                <a:lnTo>
                  <a:pt x="1667973" y="1275018"/>
                </a:lnTo>
                <a:lnTo>
                  <a:pt x="1700922" y="1292985"/>
                </a:lnTo>
                <a:lnTo>
                  <a:pt x="1736038" y="1309032"/>
                </a:lnTo>
                <a:lnTo>
                  <a:pt x="1800107" y="1348136"/>
                </a:lnTo>
                <a:lnTo>
                  <a:pt x="1817542" y="1358202"/>
                </a:lnTo>
                <a:lnTo>
                  <a:pt x="1833727" y="1368604"/>
                </a:lnTo>
                <a:lnTo>
                  <a:pt x="1842232" y="1370344"/>
                </a:lnTo>
                <a:lnTo>
                  <a:pt x="1850737" y="1372084"/>
                </a:lnTo>
                <a:lnTo>
                  <a:pt x="1860737" y="1369404"/>
                </a:lnTo>
                <a:lnTo>
                  <a:pt x="1875403" y="1364135"/>
                </a:lnTo>
                <a:lnTo>
                  <a:pt x="1879153" y="1363130"/>
                </a:lnTo>
                <a:lnTo>
                  <a:pt x="1883908" y="1365876"/>
                </a:lnTo>
                <a:lnTo>
                  <a:pt x="1898418" y="1370027"/>
                </a:lnTo>
                <a:lnTo>
                  <a:pt x="1916768" y="1378508"/>
                </a:lnTo>
                <a:lnTo>
                  <a:pt x="1936704" y="1387903"/>
                </a:lnTo>
                <a:lnTo>
                  <a:pt x="1936410" y="1351808"/>
                </a:lnTo>
                <a:lnTo>
                  <a:pt x="1935806" y="1334552"/>
                </a:lnTo>
                <a:lnTo>
                  <a:pt x="1932122" y="1320802"/>
                </a:lnTo>
                <a:lnTo>
                  <a:pt x="1879427" y="1174146"/>
                </a:lnTo>
                <a:lnTo>
                  <a:pt x="1851495" y="1099903"/>
                </a:lnTo>
                <a:lnTo>
                  <a:pt x="1827983" y="1027155"/>
                </a:lnTo>
                <a:lnTo>
                  <a:pt x="1814095" y="985324"/>
                </a:lnTo>
                <a:lnTo>
                  <a:pt x="1805876" y="944653"/>
                </a:lnTo>
                <a:lnTo>
                  <a:pt x="1795738" y="901815"/>
                </a:lnTo>
                <a:lnTo>
                  <a:pt x="1788770" y="860809"/>
                </a:lnTo>
                <a:lnTo>
                  <a:pt x="1789260" y="852639"/>
                </a:lnTo>
                <a:lnTo>
                  <a:pt x="1790666" y="842884"/>
                </a:lnTo>
                <a:lnTo>
                  <a:pt x="1796647" y="825204"/>
                </a:lnTo>
                <a:lnTo>
                  <a:pt x="1806043" y="805269"/>
                </a:lnTo>
                <a:lnTo>
                  <a:pt x="1811689" y="786339"/>
                </a:lnTo>
                <a:lnTo>
                  <a:pt x="1840620" y="789305"/>
                </a:lnTo>
                <a:lnTo>
                  <a:pt x="1850806" y="872323"/>
                </a:lnTo>
                <a:lnTo>
                  <a:pt x="1855274" y="913999"/>
                </a:lnTo>
                <a:lnTo>
                  <a:pt x="1856907" y="955095"/>
                </a:lnTo>
                <a:lnTo>
                  <a:pt x="1860526" y="983601"/>
                </a:lnTo>
                <a:lnTo>
                  <a:pt x="1864144" y="1012106"/>
                </a:lnTo>
                <a:lnTo>
                  <a:pt x="1867428" y="1039362"/>
                </a:lnTo>
                <a:lnTo>
                  <a:pt x="1874463" y="1065614"/>
                </a:lnTo>
                <a:lnTo>
                  <a:pt x="1881496" y="1091864"/>
                </a:lnTo>
                <a:lnTo>
                  <a:pt x="1890115" y="1119030"/>
                </a:lnTo>
                <a:lnTo>
                  <a:pt x="1910433" y="1169857"/>
                </a:lnTo>
                <a:lnTo>
                  <a:pt x="1934501" y="1219679"/>
                </a:lnTo>
                <a:lnTo>
                  <a:pt x="1960735" y="1267582"/>
                </a:lnTo>
                <a:lnTo>
                  <a:pt x="1987883" y="1313900"/>
                </a:lnTo>
                <a:lnTo>
                  <a:pt x="2018202" y="1362047"/>
                </a:lnTo>
                <a:lnTo>
                  <a:pt x="1997590" y="1275124"/>
                </a:lnTo>
                <a:lnTo>
                  <a:pt x="1975729" y="1188536"/>
                </a:lnTo>
                <a:lnTo>
                  <a:pt x="1952617" y="1102283"/>
                </a:lnTo>
                <a:lnTo>
                  <a:pt x="1939644" y="1058866"/>
                </a:lnTo>
                <a:lnTo>
                  <a:pt x="1923256" y="1017704"/>
                </a:lnTo>
                <a:lnTo>
                  <a:pt x="1906108" y="968708"/>
                </a:lnTo>
                <a:lnTo>
                  <a:pt x="1892709" y="918705"/>
                </a:lnTo>
                <a:lnTo>
                  <a:pt x="1881811" y="868034"/>
                </a:lnTo>
                <a:lnTo>
                  <a:pt x="1872834" y="819527"/>
                </a:lnTo>
                <a:lnTo>
                  <a:pt x="1866936" y="767516"/>
                </a:lnTo>
                <a:lnTo>
                  <a:pt x="1860123" y="717090"/>
                </a:lnTo>
                <a:lnTo>
                  <a:pt x="1854668" y="616727"/>
                </a:lnTo>
                <a:lnTo>
                  <a:pt x="1850600" y="561546"/>
                </a:lnTo>
                <a:lnTo>
                  <a:pt x="1845953" y="509199"/>
                </a:lnTo>
                <a:lnTo>
                  <a:pt x="1837555" y="457858"/>
                </a:lnTo>
                <a:lnTo>
                  <a:pt x="1828488" y="404016"/>
                </a:lnTo>
                <a:lnTo>
                  <a:pt x="1815090" y="354014"/>
                </a:lnTo>
                <a:lnTo>
                  <a:pt x="1796692" y="305352"/>
                </a:lnTo>
                <a:lnTo>
                  <a:pt x="1775124" y="254860"/>
                </a:lnTo>
                <a:lnTo>
                  <a:pt x="1762174" y="231534"/>
                </a:lnTo>
                <a:lnTo>
                  <a:pt x="1747975" y="208543"/>
                </a:lnTo>
                <a:lnTo>
                  <a:pt x="1737526" y="184547"/>
                </a:lnTo>
                <a:lnTo>
                  <a:pt x="1727992" y="158965"/>
                </a:lnTo>
                <a:lnTo>
                  <a:pt x="1725713" y="135459"/>
                </a:lnTo>
                <a:lnTo>
                  <a:pt x="1728434" y="110614"/>
                </a:lnTo>
                <a:lnTo>
                  <a:pt x="1732741" y="86684"/>
                </a:lnTo>
                <a:lnTo>
                  <a:pt x="1741132" y="62999"/>
                </a:lnTo>
                <a:lnTo>
                  <a:pt x="1752359" y="39894"/>
                </a:lnTo>
                <a:lnTo>
                  <a:pt x="1765170" y="17704"/>
                </a:lnTo>
                <a:lnTo>
                  <a:pt x="1775660" y="6854"/>
                </a:lnTo>
                <a:lnTo>
                  <a:pt x="1782491" y="2345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14425" y="856342"/>
            <a:ext cx="5960810" cy="5471886"/>
          </a:xfrm>
          <a:custGeom>
            <a:avLst/>
            <a:gdLst>
              <a:gd name="connsiteX0" fmla="*/ 4962174 w 5646031"/>
              <a:gd name="connsiteY0" fmla="*/ 3600454 h 5182926"/>
              <a:gd name="connsiteX1" fmla="*/ 5001765 w 5646031"/>
              <a:gd name="connsiteY1" fmla="*/ 3600454 h 5182926"/>
              <a:gd name="connsiteX2" fmla="*/ 5040157 w 5646031"/>
              <a:gd name="connsiteY2" fmla="*/ 3602854 h 5182926"/>
              <a:gd name="connsiteX3" fmla="*/ 5079748 w 5646031"/>
              <a:gd name="connsiteY3" fmla="*/ 3604054 h 5182926"/>
              <a:gd name="connsiteX4" fmla="*/ 5154134 w 5646031"/>
              <a:gd name="connsiteY4" fmla="*/ 3613652 h 5182926"/>
              <a:gd name="connsiteX5" fmla="*/ 5226119 w 5646031"/>
              <a:gd name="connsiteY5" fmla="*/ 3630449 h 5182926"/>
              <a:gd name="connsiteX6" fmla="*/ 5295704 w 5646031"/>
              <a:gd name="connsiteY6" fmla="*/ 3646045 h 5182926"/>
              <a:gd name="connsiteX7" fmla="*/ 5365290 w 5646031"/>
              <a:gd name="connsiteY7" fmla="*/ 3662841 h 5182926"/>
              <a:gd name="connsiteX8" fmla="*/ 5434875 w 5646031"/>
              <a:gd name="connsiteY8" fmla="*/ 3678439 h 5182926"/>
              <a:gd name="connsiteX9" fmla="*/ 5502061 w 5646031"/>
              <a:gd name="connsiteY9" fmla="*/ 3695235 h 5182926"/>
              <a:gd name="connsiteX10" fmla="*/ 5516458 w 5646031"/>
              <a:gd name="connsiteY10" fmla="*/ 3697635 h 5182926"/>
              <a:gd name="connsiteX11" fmla="*/ 5524857 w 5646031"/>
              <a:gd name="connsiteY11" fmla="*/ 3704833 h 5182926"/>
              <a:gd name="connsiteX12" fmla="*/ 5536854 w 5646031"/>
              <a:gd name="connsiteY12" fmla="*/ 3710832 h 5182926"/>
              <a:gd name="connsiteX13" fmla="*/ 5544053 w 5646031"/>
              <a:gd name="connsiteY13" fmla="*/ 3720430 h 5182926"/>
              <a:gd name="connsiteX14" fmla="*/ 5551251 w 5646031"/>
              <a:gd name="connsiteY14" fmla="*/ 3732428 h 5182926"/>
              <a:gd name="connsiteX15" fmla="*/ 5556050 w 5646031"/>
              <a:gd name="connsiteY15" fmla="*/ 3744425 h 5182926"/>
              <a:gd name="connsiteX16" fmla="*/ 5556050 w 5646031"/>
              <a:gd name="connsiteY16" fmla="*/ 3757622 h 5182926"/>
              <a:gd name="connsiteX17" fmla="*/ 5556050 w 5646031"/>
              <a:gd name="connsiteY17" fmla="*/ 3772019 h 5182926"/>
              <a:gd name="connsiteX18" fmla="*/ 5553651 w 5646031"/>
              <a:gd name="connsiteY18" fmla="*/ 3785217 h 5182926"/>
              <a:gd name="connsiteX19" fmla="*/ 5548852 w 5646031"/>
              <a:gd name="connsiteY19" fmla="*/ 3794815 h 5182926"/>
              <a:gd name="connsiteX20" fmla="*/ 5541653 w 5646031"/>
              <a:gd name="connsiteY20" fmla="*/ 3806812 h 5182926"/>
              <a:gd name="connsiteX21" fmla="*/ 5534455 w 5646031"/>
              <a:gd name="connsiteY21" fmla="*/ 3814011 h 5182926"/>
              <a:gd name="connsiteX22" fmla="*/ 5524857 w 5646031"/>
              <a:gd name="connsiteY22" fmla="*/ 3820009 h 5182926"/>
              <a:gd name="connsiteX23" fmla="*/ 5516458 w 5646031"/>
              <a:gd name="connsiteY23" fmla="*/ 3822409 h 5182926"/>
              <a:gd name="connsiteX24" fmla="*/ 5504461 w 5646031"/>
              <a:gd name="connsiteY24" fmla="*/ 3824808 h 5182926"/>
              <a:gd name="connsiteX25" fmla="*/ 5494863 w 5646031"/>
              <a:gd name="connsiteY25" fmla="*/ 3822409 h 5182926"/>
              <a:gd name="connsiteX26" fmla="*/ 5460070 w 5646031"/>
              <a:gd name="connsiteY26" fmla="*/ 3814011 h 5182926"/>
              <a:gd name="connsiteX27" fmla="*/ 5422878 w 5646031"/>
              <a:gd name="connsiteY27" fmla="*/ 3804413 h 5182926"/>
              <a:gd name="connsiteX28" fmla="*/ 5385686 w 5646031"/>
              <a:gd name="connsiteY28" fmla="*/ 3799614 h 5182926"/>
              <a:gd name="connsiteX29" fmla="*/ 5349693 w 5646031"/>
              <a:gd name="connsiteY29" fmla="*/ 3792415 h 5182926"/>
              <a:gd name="connsiteX30" fmla="*/ 5275308 w 5646031"/>
              <a:gd name="connsiteY30" fmla="*/ 3782817 h 5182926"/>
              <a:gd name="connsiteX31" fmla="*/ 5235717 w 5646031"/>
              <a:gd name="connsiteY31" fmla="*/ 3779218 h 5182926"/>
              <a:gd name="connsiteX32" fmla="*/ 5198524 w 5646031"/>
              <a:gd name="connsiteY32" fmla="*/ 3772019 h 5182926"/>
              <a:gd name="connsiteX33" fmla="*/ 5161332 w 5646031"/>
              <a:gd name="connsiteY33" fmla="*/ 3764821 h 5182926"/>
              <a:gd name="connsiteX34" fmla="*/ 5124140 w 5646031"/>
              <a:gd name="connsiteY34" fmla="*/ 3752823 h 5182926"/>
              <a:gd name="connsiteX35" fmla="*/ 5086948 w 5646031"/>
              <a:gd name="connsiteY35" fmla="*/ 3739626 h 5182926"/>
              <a:gd name="connsiteX36" fmla="*/ 5052155 w 5646031"/>
              <a:gd name="connsiteY36" fmla="*/ 3720430 h 5182926"/>
              <a:gd name="connsiteX37" fmla="*/ 5017361 w 5646031"/>
              <a:gd name="connsiteY37" fmla="*/ 3700034 h 5182926"/>
              <a:gd name="connsiteX38" fmla="*/ 4982569 w 5646031"/>
              <a:gd name="connsiteY38" fmla="*/ 3672440 h 5182926"/>
              <a:gd name="connsiteX39" fmla="*/ 4952576 w 5646031"/>
              <a:gd name="connsiteY39" fmla="*/ 3638846 h 5182926"/>
              <a:gd name="connsiteX40" fmla="*/ 4922581 w 5646031"/>
              <a:gd name="connsiteY40" fmla="*/ 3602854 h 5182926"/>
              <a:gd name="connsiteX41" fmla="*/ 1356919 w 5646031"/>
              <a:gd name="connsiteY41" fmla="*/ 0 h 5182926"/>
              <a:gd name="connsiteX42" fmla="*/ 1377315 w 5646031"/>
              <a:gd name="connsiteY42" fmla="*/ 0 h 5182926"/>
              <a:gd name="connsiteX43" fmla="*/ 1396511 w 5646031"/>
              <a:gd name="connsiteY43" fmla="*/ 2400 h 5182926"/>
              <a:gd name="connsiteX44" fmla="*/ 1416906 w 5646031"/>
              <a:gd name="connsiteY44" fmla="*/ 7199 h 5182926"/>
              <a:gd name="connsiteX45" fmla="*/ 1433703 w 5646031"/>
              <a:gd name="connsiteY45" fmla="*/ 16797 h 5182926"/>
              <a:gd name="connsiteX46" fmla="*/ 1449300 w 5646031"/>
              <a:gd name="connsiteY46" fmla="*/ 29994 h 5182926"/>
              <a:gd name="connsiteX47" fmla="*/ 1454099 w 5646031"/>
              <a:gd name="connsiteY47" fmla="*/ 37193 h 5182926"/>
              <a:gd name="connsiteX48" fmla="*/ 1458898 w 5646031"/>
              <a:gd name="connsiteY48" fmla="*/ 46791 h 5182926"/>
              <a:gd name="connsiteX49" fmla="*/ 1461298 w 5646031"/>
              <a:gd name="connsiteY49" fmla="*/ 52789 h 5182926"/>
              <a:gd name="connsiteX50" fmla="*/ 1458898 w 5646031"/>
              <a:gd name="connsiteY50" fmla="*/ 57588 h 5182926"/>
              <a:gd name="connsiteX51" fmla="*/ 1456499 w 5646031"/>
              <a:gd name="connsiteY51" fmla="*/ 64787 h 5182926"/>
              <a:gd name="connsiteX52" fmla="*/ 1454099 w 5646031"/>
              <a:gd name="connsiteY52" fmla="*/ 69586 h 5182926"/>
              <a:gd name="connsiteX53" fmla="*/ 1445700 w 5646031"/>
              <a:gd name="connsiteY53" fmla="*/ 79184 h 5182926"/>
              <a:gd name="connsiteX54" fmla="*/ 1419306 w 5646031"/>
              <a:gd name="connsiteY54" fmla="*/ 94781 h 5182926"/>
              <a:gd name="connsiteX55" fmla="*/ 1408509 w 5646031"/>
              <a:gd name="connsiteY55" fmla="*/ 101979 h 5182926"/>
              <a:gd name="connsiteX56" fmla="*/ 1403710 w 5646031"/>
              <a:gd name="connsiteY56" fmla="*/ 106778 h 5182926"/>
              <a:gd name="connsiteX57" fmla="*/ 1401310 w 5646031"/>
              <a:gd name="connsiteY57" fmla="*/ 113977 h 5182926"/>
              <a:gd name="connsiteX58" fmla="*/ 1394112 w 5646031"/>
              <a:gd name="connsiteY58" fmla="*/ 131973 h 5182926"/>
              <a:gd name="connsiteX59" fmla="*/ 1389313 w 5646031"/>
              <a:gd name="connsiteY59" fmla="*/ 151169 h 5182926"/>
              <a:gd name="connsiteX60" fmla="*/ 1386913 w 5646031"/>
              <a:gd name="connsiteY60" fmla="*/ 169166 h 5182926"/>
              <a:gd name="connsiteX61" fmla="*/ 1384514 w 5646031"/>
              <a:gd name="connsiteY61" fmla="*/ 188362 h 5182926"/>
              <a:gd name="connsiteX62" fmla="*/ 1384514 w 5646031"/>
              <a:gd name="connsiteY62" fmla="*/ 206357 h 5182926"/>
              <a:gd name="connsiteX63" fmla="*/ 1386913 w 5646031"/>
              <a:gd name="connsiteY63" fmla="*/ 225553 h 5182926"/>
              <a:gd name="connsiteX64" fmla="*/ 1389313 w 5646031"/>
              <a:gd name="connsiteY64" fmla="*/ 241150 h 5182926"/>
              <a:gd name="connsiteX65" fmla="*/ 1394112 w 5646031"/>
              <a:gd name="connsiteY65" fmla="*/ 260347 h 5182926"/>
              <a:gd name="connsiteX66" fmla="*/ 1406109 w 5646031"/>
              <a:gd name="connsiteY66" fmla="*/ 292740 h 5182926"/>
              <a:gd name="connsiteX67" fmla="*/ 1421705 w 5646031"/>
              <a:gd name="connsiteY67" fmla="*/ 322734 h 5182926"/>
              <a:gd name="connsiteX68" fmla="*/ 1443301 w 5646031"/>
              <a:gd name="connsiteY68" fmla="*/ 352727 h 5182926"/>
              <a:gd name="connsiteX69" fmla="*/ 1470896 w 5646031"/>
              <a:gd name="connsiteY69" fmla="*/ 377922 h 5182926"/>
              <a:gd name="connsiteX70" fmla="*/ 1488892 w 5646031"/>
              <a:gd name="connsiteY70" fmla="*/ 392319 h 5182926"/>
              <a:gd name="connsiteX71" fmla="*/ 1510487 w 5646031"/>
              <a:gd name="connsiteY71" fmla="*/ 406716 h 5182926"/>
              <a:gd name="connsiteX72" fmla="*/ 1533283 w 5646031"/>
              <a:gd name="connsiteY72" fmla="*/ 419913 h 5182926"/>
              <a:gd name="connsiteX73" fmla="*/ 1558477 w 5646031"/>
              <a:gd name="connsiteY73" fmla="*/ 431911 h 5182926"/>
              <a:gd name="connsiteX74" fmla="*/ 1586072 w 5646031"/>
              <a:gd name="connsiteY74" fmla="*/ 439109 h 5182926"/>
              <a:gd name="connsiteX75" fmla="*/ 1617265 w 5646031"/>
              <a:gd name="connsiteY75" fmla="*/ 441509 h 5182926"/>
              <a:gd name="connsiteX76" fmla="*/ 1632862 w 5646031"/>
              <a:gd name="connsiteY76" fmla="*/ 441509 h 5182926"/>
              <a:gd name="connsiteX77" fmla="*/ 1649658 w 5646031"/>
              <a:gd name="connsiteY77" fmla="*/ 439109 h 5182926"/>
              <a:gd name="connsiteX78" fmla="*/ 1665255 w 5646031"/>
              <a:gd name="connsiteY78" fmla="*/ 436710 h 5182926"/>
              <a:gd name="connsiteX79" fmla="*/ 1684451 w 5646031"/>
              <a:gd name="connsiteY79" fmla="*/ 431911 h 5182926"/>
              <a:gd name="connsiteX80" fmla="*/ 1677253 w 5646031"/>
              <a:gd name="connsiteY80" fmla="*/ 415114 h 5182926"/>
              <a:gd name="connsiteX81" fmla="*/ 1667655 w 5646031"/>
              <a:gd name="connsiteY81" fmla="*/ 401917 h 5182926"/>
              <a:gd name="connsiteX82" fmla="*/ 1660457 w 5646031"/>
              <a:gd name="connsiteY82" fmla="*/ 387520 h 5182926"/>
              <a:gd name="connsiteX83" fmla="*/ 1649658 w 5646031"/>
              <a:gd name="connsiteY83" fmla="*/ 375523 h 5182926"/>
              <a:gd name="connsiteX84" fmla="*/ 1628063 w 5646031"/>
              <a:gd name="connsiteY84" fmla="*/ 357526 h 5182926"/>
              <a:gd name="connsiteX85" fmla="*/ 1605268 w 5646031"/>
              <a:gd name="connsiteY85" fmla="*/ 340730 h 5182926"/>
              <a:gd name="connsiteX86" fmla="*/ 1580073 w 5646031"/>
              <a:gd name="connsiteY86" fmla="*/ 327533 h 5182926"/>
              <a:gd name="connsiteX87" fmla="*/ 1553678 w 5646031"/>
              <a:gd name="connsiteY87" fmla="*/ 313136 h 5182926"/>
              <a:gd name="connsiteX88" fmla="*/ 1530883 w 5646031"/>
              <a:gd name="connsiteY88" fmla="*/ 302338 h 5182926"/>
              <a:gd name="connsiteX89" fmla="*/ 1508088 w 5646031"/>
              <a:gd name="connsiteY89" fmla="*/ 285541 h 5182926"/>
              <a:gd name="connsiteX90" fmla="*/ 1488892 w 5646031"/>
              <a:gd name="connsiteY90" fmla="*/ 273543 h 5182926"/>
              <a:gd name="connsiteX91" fmla="*/ 1480494 w 5646031"/>
              <a:gd name="connsiteY91" fmla="*/ 265146 h 5182926"/>
              <a:gd name="connsiteX92" fmla="*/ 1473295 w 5646031"/>
              <a:gd name="connsiteY92" fmla="*/ 257947 h 5182926"/>
              <a:gd name="connsiteX93" fmla="*/ 1468496 w 5646031"/>
              <a:gd name="connsiteY93" fmla="*/ 248349 h 5182926"/>
              <a:gd name="connsiteX94" fmla="*/ 1466097 w 5646031"/>
              <a:gd name="connsiteY94" fmla="*/ 238751 h 5182926"/>
              <a:gd name="connsiteX95" fmla="*/ 1466097 w 5646031"/>
              <a:gd name="connsiteY95" fmla="*/ 227953 h 5182926"/>
              <a:gd name="connsiteX96" fmla="*/ 1470896 w 5646031"/>
              <a:gd name="connsiteY96" fmla="*/ 215955 h 5182926"/>
              <a:gd name="connsiteX97" fmla="*/ 1480494 w 5646031"/>
              <a:gd name="connsiteY97" fmla="*/ 206357 h 5182926"/>
              <a:gd name="connsiteX98" fmla="*/ 1488892 w 5646031"/>
              <a:gd name="connsiteY98" fmla="*/ 201558 h 5182926"/>
              <a:gd name="connsiteX99" fmla="*/ 1498490 w 5646031"/>
              <a:gd name="connsiteY99" fmla="*/ 196759 h 5182926"/>
              <a:gd name="connsiteX100" fmla="*/ 1508088 w 5646031"/>
              <a:gd name="connsiteY100" fmla="*/ 199159 h 5182926"/>
              <a:gd name="connsiteX101" fmla="*/ 1518886 w 5646031"/>
              <a:gd name="connsiteY101" fmla="*/ 201558 h 5182926"/>
              <a:gd name="connsiteX102" fmla="*/ 1530883 w 5646031"/>
              <a:gd name="connsiteY102" fmla="*/ 206357 h 5182926"/>
              <a:gd name="connsiteX103" fmla="*/ 1550079 w 5646031"/>
              <a:gd name="connsiteY103" fmla="*/ 218355 h 5182926"/>
              <a:gd name="connsiteX104" fmla="*/ 1577673 w 5646031"/>
              <a:gd name="connsiteY104" fmla="*/ 238751 h 5182926"/>
              <a:gd name="connsiteX105" fmla="*/ 1610067 w 5646031"/>
              <a:gd name="connsiteY105" fmla="*/ 255548 h 5182926"/>
              <a:gd name="connsiteX106" fmla="*/ 1640060 w 5646031"/>
              <a:gd name="connsiteY106" fmla="*/ 266345 h 5182926"/>
              <a:gd name="connsiteX107" fmla="*/ 1674854 w 5646031"/>
              <a:gd name="connsiteY107" fmla="*/ 275943 h 5182926"/>
              <a:gd name="connsiteX108" fmla="*/ 1739640 w 5646031"/>
              <a:gd name="connsiteY108" fmla="*/ 295139 h 5182926"/>
              <a:gd name="connsiteX109" fmla="*/ 1774432 w 5646031"/>
              <a:gd name="connsiteY109" fmla="*/ 303538 h 5182926"/>
              <a:gd name="connsiteX110" fmla="*/ 1806826 w 5646031"/>
              <a:gd name="connsiteY110" fmla="*/ 313136 h 5182926"/>
              <a:gd name="connsiteX111" fmla="*/ 1846418 w 5646031"/>
              <a:gd name="connsiteY111" fmla="*/ 325133 h 5182926"/>
              <a:gd name="connsiteX112" fmla="*/ 1883610 w 5646031"/>
              <a:gd name="connsiteY112" fmla="*/ 332332 h 5182926"/>
              <a:gd name="connsiteX113" fmla="*/ 1901606 w 5646031"/>
              <a:gd name="connsiteY113" fmla="*/ 334731 h 5182926"/>
              <a:gd name="connsiteX114" fmla="*/ 1918403 w 5646031"/>
              <a:gd name="connsiteY114" fmla="*/ 334731 h 5182926"/>
              <a:gd name="connsiteX115" fmla="*/ 1932800 w 5646031"/>
              <a:gd name="connsiteY115" fmla="*/ 332332 h 5182926"/>
              <a:gd name="connsiteX116" fmla="*/ 1945997 w 5646031"/>
              <a:gd name="connsiteY116" fmla="*/ 329932 h 5182926"/>
              <a:gd name="connsiteX117" fmla="*/ 1960394 w 5646031"/>
              <a:gd name="connsiteY117" fmla="*/ 322734 h 5182926"/>
              <a:gd name="connsiteX118" fmla="*/ 1973591 w 5646031"/>
              <a:gd name="connsiteY118" fmla="*/ 315535 h 5182926"/>
              <a:gd name="connsiteX119" fmla="*/ 1985589 w 5646031"/>
              <a:gd name="connsiteY119" fmla="*/ 305937 h 5182926"/>
              <a:gd name="connsiteX120" fmla="*/ 1995187 w 5646031"/>
              <a:gd name="connsiteY120" fmla="*/ 295139 h 5182926"/>
              <a:gd name="connsiteX121" fmla="*/ 2005985 w 5646031"/>
              <a:gd name="connsiteY121" fmla="*/ 280742 h 5182926"/>
              <a:gd name="connsiteX122" fmla="*/ 2015583 w 5646031"/>
              <a:gd name="connsiteY122" fmla="*/ 262746 h 5182926"/>
              <a:gd name="connsiteX123" fmla="*/ 2022781 w 5646031"/>
              <a:gd name="connsiteY123" fmla="*/ 243550 h 5182926"/>
              <a:gd name="connsiteX124" fmla="*/ 2029980 w 5646031"/>
              <a:gd name="connsiteY124" fmla="*/ 220754 h 5182926"/>
              <a:gd name="connsiteX125" fmla="*/ 2037178 w 5646031"/>
              <a:gd name="connsiteY125" fmla="*/ 201558 h 5182926"/>
              <a:gd name="connsiteX126" fmla="*/ 2045576 w 5646031"/>
              <a:gd name="connsiteY126" fmla="*/ 190761 h 5182926"/>
              <a:gd name="connsiteX127" fmla="*/ 2057574 w 5646031"/>
              <a:gd name="connsiteY127" fmla="*/ 183562 h 5182926"/>
              <a:gd name="connsiteX128" fmla="*/ 2067172 w 5646031"/>
              <a:gd name="connsiteY128" fmla="*/ 181163 h 5182926"/>
              <a:gd name="connsiteX129" fmla="*/ 2080369 w 5646031"/>
              <a:gd name="connsiteY129" fmla="*/ 183562 h 5182926"/>
              <a:gd name="connsiteX130" fmla="*/ 2092367 w 5646031"/>
              <a:gd name="connsiteY130" fmla="*/ 190761 h 5182926"/>
              <a:gd name="connsiteX131" fmla="*/ 2104364 w 5646031"/>
              <a:gd name="connsiteY131" fmla="*/ 199159 h 5182926"/>
              <a:gd name="connsiteX132" fmla="*/ 2117561 w 5646031"/>
              <a:gd name="connsiteY132" fmla="*/ 211156 h 5182926"/>
              <a:gd name="connsiteX133" fmla="*/ 2139157 w 5646031"/>
              <a:gd name="connsiteY133" fmla="*/ 230352 h 5182926"/>
              <a:gd name="connsiteX134" fmla="*/ 2159553 w 5646031"/>
              <a:gd name="connsiteY134" fmla="*/ 243550 h 5182926"/>
              <a:gd name="connsiteX135" fmla="*/ 2176350 w 5646031"/>
              <a:gd name="connsiteY135" fmla="*/ 250749 h 5182926"/>
              <a:gd name="connsiteX136" fmla="*/ 2184747 w 5646031"/>
              <a:gd name="connsiteY136" fmla="*/ 250749 h 5182926"/>
              <a:gd name="connsiteX137" fmla="*/ 2191946 w 5646031"/>
              <a:gd name="connsiteY137" fmla="*/ 250749 h 5182926"/>
              <a:gd name="connsiteX138" fmla="*/ 2201544 w 5646031"/>
              <a:gd name="connsiteY138" fmla="*/ 248349 h 5182926"/>
              <a:gd name="connsiteX139" fmla="*/ 2208743 w 5646031"/>
              <a:gd name="connsiteY139" fmla="*/ 243550 h 5182926"/>
              <a:gd name="connsiteX140" fmla="*/ 2214742 w 5646031"/>
              <a:gd name="connsiteY140" fmla="*/ 236352 h 5182926"/>
              <a:gd name="connsiteX141" fmla="*/ 2219541 w 5646031"/>
              <a:gd name="connsiteY141" fmla="*/ 230352 h 5182926"/>
              <a:gd name="connsiteX142" fmla="*/ 2231538 w 5646031"/>
              <a:gd name="connsiteY142" fmla="*/ 208757 h 5182926"/>
              <a:gd name="connsiteX143" fmla="*/ 2238737 w 5646031"/>
              <a:gd name="connsiteY143" fmla="*/ 178763 h 5182926"/>
              <a:gd name="connsiteX144" fmla="*/ 2248335 w 5646031"/>
              <a:gd name="connsiteY144" fmla="*/ 148769 h 5182926"/>
              <a:gd name="connsiteX145" fmla="*/ 2251933 w 5646031"/>
              <a:gd name="connsiteY145" fmla="*/ 136772 h 5182926"/>
              <a:gd name="connsiteX146" fmla="*/ 2259132 w 5646031"/>
              <a:gd name="connsiteY146" fmla="*/ 127174 h 5182926"/>
              <a:gd name="connsiteX147" fmla="*/ 2263931 w 5646031"/>
              <a:gd name="connsiteY147" fmla="*/ 118776 h 5182926"/>
              <a:gd name="connsiteX148" fmla="*/ 2271130 w 5646031"/>
              <a:gd name="connsiteY148" fmla="*/ 113977 h 5182926"/>
              <a:gd name="connsiteX149" fmla="*/ 2278328 w 5646031"/>
              <a:gd name="connsiteY149" fmla="*/ 109178 h 5182926"/>
              <a:gd name="connsiteX150" fmla="*/ 2286727 w 5646031"/>
              <a:gd name="connsiteY150" fmla="*/ 106778 h 5182926"/>
              <a:gd name="connsiteX151" fmla="*/ 2293925 w 5646031"/>
              <a:gd name="connsiteY151" fmla="*/ 106778 h 5182926"/>
              <a:gd name="connsiteX152" fmla="*/ 2301124 w 5646031"/>
              <a:gd name="connsiteY152" fmla="*/ 109178 h 5182926"/>
              <a:gd name="connsiteX153" fmla="*/ 2319120 w 5646031"/>
              <a:gd name="connsiteY153" fmla="*/ 116376 h 5182926"/>
              <a:gd name="connsiteX154" fmla="*/ 2338316 w 5646031"/>
              <a:gd name="connsiteY154" fmla="*/ 129573 h 5182926"/>
              <a:gd name="connsiteX155" fmla="*/ 2358712 w 5646031"/>
              <a:gd name="connsiteY155" fmla="*/ 151169 h 5182926"/>
              <a:gd name="connsiteX156" fmla="*/ 2373109 w 5646031"/>
              <a:gd name="connsiteY156" fmla="*/ 164366 h 5182926"/>
              <a:gd name="connsiteX157" fmla="*/ 2387506 w 5646031"/>
              <a:gd name="connsiteY157" fmla="*/ 176364 h 5182926"/>
              <a:gd name="connsiteX158" fmla="*/ 2400703 w 5646031"/>
              <a:gd name="connsiteY158" fmla="*/ 183562 h 5182926"/>
              <a:gd name="connsiteX159" fmla="*/ 2415100 w 5646031"/>
              <a:gd name="connsiteY159" fmla="*/ 188362 h 5182926"/>
              <a:gd name="connsiteX160" fmla="*/ 2430697 w 5646031"/>
              <a:gd name="connsiteY160" fmla="*/ 190761 h 5182926"/>
              <a:gd name="connsiteX161" fmla="*/ 2449893 w 5646031"/>
              <a:gd name="connsiteY161" fmla="*/ 190761 h 5182926"/>
              <a:gd name="connsiteX162" fmla="*/ 2493084 w 5646031"/>
              <a:gd name="connsiteY162" fmla="*/ 185962 h 5182926"/>
              <a:gd name="connsiteX163" fmla="*/ 2561469 w 5646031"/>
              <a:gd name="connsiteY163" fmla="*/ 176364 h 5182926"/>
              <a:gd name="connsiteX164" fmla="*/ 2632255 w 5646031"/>
              <a:gd name="connsiteY164" fmla="*/ 169166 h 5182926"/>
              <a:gd name="connsiteX165" fmla="*/ 2701841 w 5646031"/>
              <a:gd name="connsiteY165" fmla="*/ 161967 h 5182926"/>
              <a:gd name="connsiteX166" fmla="*/ 2736633 w 5646031"/>
              <a:gd name="connsiteY166" fmla="*/ 155968 h 5182926"/>
              <a:gd name="connsiteX167" fmla="*/ 2771426 w 5646031"/>
              <a:gd name="connsiteY167" fmla="*/ 148769 h 5182926"/>
              <a:gd name="connsiteX168" fmla="*/ 2783424 w 5646031"/>
              <a:gd name="connsiteY168" fmla="*/ 146370 h 5182926"/>
              <a:gd name="connsiteX169" fmla="*/ 2790622 w 5646031"/>
              <a:gd name="connsiteY169" fmla="*/ 151169 h 5182926"/>
              <a:gd name="connsiteX170" fmla="*/ 2795421 w 5646031"/>
              <a:gd name="connsiteY170" fmla="*/ 158367 h 5182926"/>
              <a:gd name="connsiteX171" fmla="*/ 2797821 w 5646031"/>
              <a:gd name="connsiteY171" fmla="*/ 166766 h 5182926"/>
              <a:gd name="connsiteX172" fmla="*/ 2800220 w 5646031"/>
              <a:gd name="connsiteY172" fmla="*/ 181163 h 5182926"/>
              <a:gd name="connsiteX173" fmla="*/ 2797821 w 5646031"/>
              <a:gd name="connsiteY173" fmla="*/ 193161 h 5182926"/>
              <a:gd name="connsiteX174" fmla="*/ 2795421 w 5646031"/>
              <a:gd name="connsiteY174" fmla="*/ 218355 h 5182926"/>
              <a:gd name="connsiteX175" fmla="*/ 2790622 w 5646031"/>
              <a:gd name="connsiteY175" fmla="*/ 230352 h 5182926"/>
              <a:gd name="connsiteX176" fmla="*/ 2783424 w 5646031"/>
              <a:gd name="connsiteY176" fmla="*/ 243550 h 5182926"/>
              <a:gd name="connsiteX177" fmla="*/ 2776225 w 5646031"/>
              <a:gd name="connsiteY177" fmla="*/ 257947 h 5182926"/>
              <a:gd name="connsiteX178" fmla="*/ 2771426 w 5646031"/>
              <a:gd name="connsiteY178" fmla="*/ 268744 h 5182926"/>
              <a:gd name="connsiteX179" fmla="*/ 2770226 w 5646031"/>
              <a:gd name="connsiteY179" fmla="*/ 283141 h 5182926"/>
              <a:gd name="connsiteX180" fmla="*/ 2770226 w 5646031"/>
              <a:gd name="connsiteY180" fmla="*/ 290340 h 5182926"/>
              <a:gd name="connsiteX181" fmla="*/ 2771426 w 5646031"/>
              <a:gd name="connsiteY181" fmla="*/ 295139 h 5182926"/>
              <a:gd name="connsiteX182" fmla="*/ 2773826 w 5646031"/>
              <a:gd name="connsiteY182" fmla="*/ 302338 h 5182926"/>
              <a:gd name="connsiteX183" fmla="*/ 2778625 w 5646031"/>
              <a:gd name="connsiteY183" fmla="*/ 305937 h 5182926"/>
              <a:gd name="connsiteX184" fmla="*/ 2785823 w 5646031"/>
              <a:gd name="connsiteY184" fmla="*/ 313136 h 5182926"/>
              <a:gd name="connsiteX185" fmla="*/ 2795421 w 5646031"/>
              <a:gd name="connsiteY185" fmla="*/ 317935 h 5182926"/>
              <a:gd name="connsiteX186" fmla="*/ 2808618 w 5646031"/>
              <a:gd name="connsiteY186" fmla="*/ 325133 h 5182926"/>
              <a:gd name="connsiteX187" fmla="*/ 2825415 w 5646031"/>
              <a:gd name="connsiteY187" fmla="*/ 327533 h 5182926"/>
              <a:gd name="connsiteX188" fmla="*/ 2839812 w 5646031"/>
              <a:gd name="connsiteY188" fmla="*/ 327533 h 5182926"/>
              <a:gd name="connsiteX189" fmla="*/ 2850610 w 5646031"/>
              <a:gd name="connsiteY189" fmla="*/ 325133 h 5182926"/>
              <a:gd name="connsiteX190" fmla="*/ 2865007 w 5646031"/>
              <a:gd name="connsiteY190" fmla="*/ 317935 h 5182926"/>
              <a:gd name="connsiteX191" fmla="*/ 2878204 w 5646031"/>
              <a:gd name="connsiteY191" fmla="*/ 310736 h 5182926"/>
              <a:gd name="connsiteX192" fmla="*/ 2890201 w 5646031"/>
              <a:gd name="connsiteY192" fmla="*/ 302338 h 5182926"/>
              <a:gd name="connsiteX193" fmla="*/ 2902199 w 5646031"/>
              <a:gd name="connsiteY193" fmla="*/ 292740 h 5182926"/>
              <a:gd name="connsiteX194" fmla="*/ 2912997 w 5646031"/>
              <a:gd name="connsiteY194" fmla="*/ 278342 h 5182926"/>
              <a:gd name="connsiteX195" fmla="*/ 2927394 w 5646031"/>
              <a:gd name="connsiteY195" fmla="*/ 265146 h 5182926"/>
              <a:gd name="connsiteX196" fmla="*/ 2939392 w 5646031"/>
              <a:gd name="connsiteY196" fmla="*/ 250749 h 5182926"/>
              <a:gd name="connsiteX197" fmla="*/ 2952588 w 5646031"/>
              <a:gd name="connsiteY197" fmla="*/ 236352 h 5182926"/>
              <a:gd name="connsiteX198" fmla="*/ 2966985 w 5646031"/>
              <a:gd name="connsiteY198" fmla="*/ 230352 h 5182926"/>
              <a:gd name="connsiteX199" fmla="*/ 2974184 w 5646031"/>
              <a:gd name="connsiteY199" fmla="*/ 225553 h 5182926"/>
              <a:gd name="connsiteX200" fmla="*/ 2982583 w 5646031"/>
              <a:gd name="connsiteY200" fmla="*/ 225553 h 5182926"/>
              <a:gd name="connsiteX201" fmla="*/ 2989781 w 5646031"/>
              <a:gd name="connsiteY201" fmla="*/ 225553 h 5182926"/>
              <a:gd name="connsiteX202" fmla="*/ 2999379 w 5646031"/>
              <a:gd name="connsiteY202" fmla="*/ 230352 h 5182926"/>
              <a:gd name="connsiteX203" fmla="*/ 3008977 w 5646031"/>
              <a:gd name="connsiteY203" fmla="*/ 233952 h 5182926"/>
              <a:gd name="connsiteX204" fmla="*/ 3017375 w 5646031"/>
              <a:gd name="connsiteY204" fmla="*/ 241150 h 5182926"/>
              <a:gd name="connsiteX205" fmla="*/ 3026973 w 5646031"/>
              <a:gd name="connsiteY205" fmla="*/ 250749 h 5182926"/>
              <a:gd name="connsiteX206" fmla="*/ 3034172 w 5646031"/>
              <a:gd name="connsiteY206" fmla="*/ 260347 h 5182926"/>
              <a:gd name="connsiteX207" fmla="*/ 3038971 w 5646031"/>
              <a:gd name="connsiteY207" fmla="*/ 268744 h 5182926"/>
              <a:gd name="connsiteX208" fmla="*/ 3043770 w 5646031"/>
              <a:gd name="connsiteY208" fmla="*/ 278342 h 5182926"/>
              <a:gd name="connsiteX209" fmla="*/ 3046169 w 5646031"/>
              <a:gd name="connsiteY209" fmla="*/ 297539 h 5182926"/>
              <a:gd name="connsiteX210" fmla="*/ 3043770 w 5646031"/>
              <a:gd name="connsiteY210" fmla="*/ 317935 h 5182926"/>
              <a:gd name="connsiteX211" fmla="*/ 3038971 w 5646031"/>
              <a:gd name="connsiteY211" fmla="*/ 338330 h 5182926"/>
              <a:gd name="connsiteX212" fmla="*/ 3029373 w 5646031"/>
              <a:gd name="connsiteY212" fmla="*/ 357526 h 5182926"/>
              <a:gd name="connsiteX213" fmla="*/ 3017375 w 5646031"/>
              <a:gd name="connsiteY213" fmla="*/ 373123 h 5182926"/>
              <a:gd name="connsiteX214" fmla="*/ 3006578 w 5646031"/>
              <a:gd name="connsiteY214" fmla="*/ 387520 h 5182926"/>
              <a:gd name="connsiteX215" fmla="*/ 2984982 w 5646031"/>
              <a:gd name="connsiteY215" fmla="*/ 410315 h 5182926"/>
              <a:gd name="connsiteX216" fmla="*/ 2971784 w 5646031"/>
              <a:gd name="connsiteY216" fmla="*/ 434310 h 5182926"/>
              <a:gd name="connsiteX217" fmla="*/ 2962186 w 5646031"/>
              <a:gd name="connsiteY217" fmla="*/ 454706 h 5182926"/>
              <a:gd name="connsiteX218" fmla="*/ 2957387 w 5646031"/>
              <a:gd name="connsiteY218" fmla="*/ 478701 h 5182926"/>
              <a:gd name="connsiteX219" fmla="*/ 2954988 w 5646031"/>
              <a:gd name="connsiteY219" fmla="*/ 501496 h 5182926"/>
              <a:gd name="connsiteX220" fmla="*/ 2957387 w 5646031"/>
              <a:gd name="connsiteY220" fmla="*/ 524292 h 5182926"/>
              <a:gd name="connsiteX221" fmla="*/ 2959787 w 5646031"/>
              <a:gd name="connsiteY221" fmla="*/ 545887 h 5182926"/>
              <a:gd name="connsiteX222" fmla="*/ 2966985 w 5646031"/>
              <a:gd name="connsiteY222" fmla="*/ 568682 h 5182926"/>
              <a:gd name="connsiteX223" fmla="*/ 2980183 w 5646031"/>
              <a:gd name="connsiteY223" fmla="*/ 613073 h 5182926"/>
              <a:gd name="connsiteX224" fmla="*/ 2994580 w 5646031"/>
              <a:gd name="connsiteY224" fmla="*/ 658664 h 5182926"/>
              <a:gd name="connsiteX225" fmla="*/ 2999379 w 5646031"/>
              <a:gd name="connsiteY225" fmla="*/ 680260 h 5182926"/>
              <a:gd name="connsiteX226" fmla="*/ 3001779 w 5646031"/>
              <a:gd name="connsiteY226" fmla="*/ 703054 h 5182926"/>
              <a:gd name="connsiteX227" fmla="*/ 3001779 w 5646031"/>
              <a:gd name="connsiteY227" fmla="*/ 724650 h 5182926"/>
              <a:gd name="connsiteX228" fmla="*/ 2999379 w 5646031"/>
              <a:gd name="connsiteY228" fmla="*/ 747446 h 5182926"/>
              <a:gd name="connsiteX229" fmla="*/ 2999379 w 5646031"/>
              <a:gd name="connsiteY229" fmla="*/ 757044 h 5182926"/>
              <a:gd name="connsiteX230" fmla="*/ 3004178 w 5646031"/>
              <a:gd name="connsiteY230" fmla="*/ 763042 h 5182926"/>
              <a:gd name="connsiteX231" fmla="*/ 3008977 w 5646031"/>
              <a:gd name="connsiteY231" fmla="*/ 772640 h 5182926"/>
              <a:gd name="connsiteX232" fmla="*/ 3017375 w 5646031"/>
              <a:gd name="connsiteY232" fmla="*/ 779839 h 5182926"/>
              <a:gd name="connsiteX233" fmla="*/ 3026973 w 5646031"/>
              <a:gd name="connsiteY233" fmla="*/ 784638 h 5182926"/>
              <a:gd name="connsiteX234" fmla="*/ 3036571 w 5646031"/>
              <a:gd name="connsiteY234" fmla="*/ 787037 h 5182926"/>
              <a:gd name="connsiteX235" fmla="*/ 3043770 w 5646031"/>
              <a:gd name="connsiteY235" fmla="*/ 789437 h 5182926"/>
              <a:gd name="connsiteX236" fmla="*/ 3052168 w 5646031"/>
              <a:gd name="connsiteY236" fmla="*/ 787037 h 5182926"/>
              <a:gd name="connsiteX237" fmla="*/ 3068965 w 5646031"/>
              <a:gd name="connsiteY237" fmla="*/ 777439 h 5182926"/>
              <a:gd name="connsiteX238" fmla="*/ 3084561 w 5646031"/>
              <a:gd name="connsiteY238" fmla="*/ 775040 h 5182926"/>
              <a:gd name="connsiteX239" fmla="*/ 3103757 w 5646031"/>
              <a:gd name="connsiteY239" fmla="*/ 777439 h 5182926"/>
              <a:gd name="connsiteX240" fmla="*/ 3119354 w 5646031"/>
              <a:gd name="connsiteY240" fmla="*/ 782238 h 5182926"/>
              <a:gd name="connsiteX241" fmla="*/ 3138550 w 5646031"/>
              <a:gd name="connsiteY241" fmla="*/ 789437 h 5182926"/>
              <a:gd name="connsiteX242" fmla="*/ 3156546 w 5646031"/>
              <a:gd name="connsiteY242" fmla="*/ 796635 h 5182926"/>
              <a:gd name="connsiteX243" fmla="*/ 3191339 w 5646031"/>
              <a:gd name="connsiteY243" fmla="*/ 814632 h 5182926"/>
              <a:gd name="connsiteX244" fmla="*/ 3210535 w 5646031"/>
              <a:gd name="connsiteY244" fmla="*/ 821830 h 5182926"/>
              <a:gd name="connsiteX245" fmla="*/ 3228531 w 5646031"/>
              <a:gd name="connsiteY245" fmla="*/ 826628 h 5182926"/>
              <a:gd name="connsiteX246" fmla="*/ 3245328 w 5646031"/>
              <a:gd name="connsiteY246" fmla="*/ 829029 h 5182926"/>
              <a:gd name="connsiteX247" fmla="*/ 3260925 w 5646031"/>
              <a:gd name="connsiteY247" fmla="*/ 826628 h 5182926"/>
              <a:gd name="connsiteX248" fmla="*/ 3280121 w 5646031"/>
              <a:gd name="connsiteY248" fmla="*/ 821830 h 5182926"/>
              <a:gd name="connsiteX249" fmla="*/ 3295717 w 5646031"/>
              <a:gd name="connsiteY249" fmla="*/ 809833 h 5182926"/>
              <a:gd name="connsiteX250" fmla="*/ 3312514 w 5646031"/>
              <a:gd name="connsiteY250" fmla="*/ 791836 h 5182926"/>
              <a:gd name="connsiteX251" fmla="*/ 3326911 w 5646031"/>
              <a:gd name="connsiteY251" fmla="*/ 765442 h 5182926"/>
              <a:gd name="connsiteX252" fmla="*/ 3335310 w 5646031"/>
              <a:gd name="connsiteY252" fmla="*/ 765442 h 5182926"/>
              <a:gd name="connsiteX253" fmla="*/ 3354506 w 5646031"/>
              <a:gd name="connsiteY253" fmla="*/ 775040 h 5182926"/>
              <a:gd name="connsiteX254" fmla="*/ 3402496 w 5646031"/>
              <a:gd name="connsiteY254" fmla="*/ 794236 h 5182926"/>
              <a:gd name="connsiteX255" fmla="*/ 3424091 w 5646031"/>
              <a:gd name="connsiteY255" fmla="*/ 802634 h 5182926"/>
              <a:gd name="connsiteX256" fmla="*/ 3444487 w 5646031"/>
              <a:gd name="connsiteY256" fmla="*/ 812232 h 5182926"/>
              <a:gd name="connsiteX257" fmla="*/ 3466082 w 5646031"/>
              <a:gd name="connsiteY257" fmla="*/ 819431 h 5182926"/>
              <a:gd name="connsiteX258" fmla="*/ 3474481 w 5646031"/>
              <a:gd name="connsiteY258" fmla="*/ 821830 h 5182926"/>
              <a:gd name="connsiteX259" fmla="*/ 3484079 w 5646031"/>
              <a:gd name="connsiteY259" fmla="*/ 819431 h 5182926"/>
              <a:gd name="connsiteX260" fmla="*/ 3530869 w 5646031"/>
              <a:gd name="connsiteY260" fmla="*/ 812232 h 5182926"/>
              <a:gd name="connsiteX261" fmla="*/ 3563262 w 5646031"/>
              <a:gd name="connsiteY261" fmla="*/ 807433 h 5182926"/>
              <a:gd name="connsiteX262" fmla="*/ 3590856 w 5646031"/>
              <a:gd name="connsiteY262" fmla="*/ 807433 h 5182926"/>
              <a:gd name="connsiteX263" fmla="*/ 3602854 w 5646031"/>
              <a:gd name="connsiteY263" fmla="*/ 809833 h 5182926"/>
              <a:gd name="connsiteX264" fmla="*/ 3613652 w 5646031"/>
              <a:gd name="connsiteY264" fmla="*/ 814632 h 5182926"/>
              <a:gd name="connsiteX265" fmla="*/ 3623250 w 5646031"/>
              <a:gd name="connsiteY265" fmla="*/ 819431 h 5182926"/>
              <a:gd name="connsiteX266" fmla="*/ 3635247 w 5646031"/>
              <a:gd name="connsiteY266" fmla="*/ 826628 h 5182926"/>
              <a:gd name="connsiteX267" fmla="*/ 3655643 w 5646031"/>
              <a:gd name="connsiteY267" fmla="*/ 849424 h 5182926"/>
              <a:gd name="connsiteX268" fmla="*/ 3678439 w 5646031"/>
              <a:gd name="connsiteY268" fmla="*/ 879418 h 5182926"/>
              <a:gd name="connsiteX269" fmla="*/ 3709632 w 5646031"/>
              <a:gd name="connsiteY269" fmla="*/ 923809 h 5182926"/>
              <a:gd name="connsiteX270" fmla="*/ 3704833 w 5646031"/>
              <a:gd name="connsiteY270" fmla="*/ 881818 h 5182926"/>
              <a:gd name="connsiteX271" fmla="*/ 3704833 w 5646031"/>
              <a:gd name="connsiteY271" fmla="*/ 844625 h 5182926"/>
              <a:gd name="connsiteX272" fmla="*/ 3712032 w 5646031"/>
              <a:gd name="connsiteY272" fmla="*/ 812232 h 5182926"/>
              <a:gd name="connsiteX273" fmla="*/ 3720429 w 5646031"/>
              <a:gd name="connsiteY273" fmla="*/ 782238 h 5182926"/>
              <a:gd name="connsiteX274" fmla="*/ 3732427 w 5646031"/>
              <a:gd name="connsiteY274" fmla="*/ 759443 h 5182926"/>
              <a:gd name="connsiteX275" fmla="*/ 3750424 w 5646031"/>
              <a:gd name="connsiteY275" fmla="*/ 735448 h 5182926"/>
              <a:gd name="connsiteX276" fmla="*/ 3769620 w 5646031"/>
              <a:gd name="connsiteY276" fmla="*/ 717451 h 5182926"/>
              <a:gd name="connsiteX277" fmla="*/ 3790015 w 5646031"/>
              <a:gd name="connsiteY277" fmla="*/ 698255 h 5182926"/>
              <a:gd name="connsiteX278" fmla="*/ 3814010 w 5646031"/>
              <a:gd name="connsiteY278" fmla="*/ 685059 h 5182926"/>
              <a:gd name="connsiteX279" fmla="*/ 3839205 w 5646031"/>
              <a:gd name="connsiteY279" fmla="*/ 668262 h 5182926"/>
              <a:gd name="connsiteX280" fmla="*/ 3889595 w 5646031"/>
              <a:gd name="connsiteY280" fmla="*/ 643067 h 5182926"/>
              <a:gd name="connsiteX281" fmla="*/ 3938784 w 5646031"/>
              <a:gd name="connsiteY281" fmla="*/ 615473 h 5182926"/>
              <a:gd name="connsiteX282" fmla="*/ 3963979 w 5646031"/>
              <a:gd name="connsiteY282" fmla="*/ 601076 h 5182926"/>
              <a:gd name="connsiteX283" fmla="*/ 3985575 w 5646031"/>
              <a:gd name="connsiteY283" fmla="*/ 585479 h 5182926"/>
              <a:gd name="connsiteX284" fmla="*/ 3996372 w 5646031"/>
              <a:gd name="connsiteY284" fmla="*/ 578280 h 5182926"/>
              <a:gd name="connsiteX285" fmla="*/ 4008370 w 5646031"/>
              <a:gd name="connsiteY285" fmla="*/ 573481 h 5182926"/>
              <a:gd name="connsiteX286" fmla="*/ 4020367 w 5646031"/>
              <a:gd name="connsiteY286" fmla="*/ 568682 h 5182926"/>
              <a:gd name="connsiteX287" fmla="*/ 4031165 w 5646031"/>
              <a:gd name="connsiteY287" fmla="*/ 568682 h 5182926"/>
              <a:gd name="connsiteX288" fmla="*/ 4045562 w 5646031"/>
              <a:gd name="connsiteY288" fmla="*/ 571082 h 5182926"/>
              <a:gd name="connsiteX289" fmla="*/ 4057560 w 5646031"/>
              <a:gd name="connsiteY289" fmla="*/ 575881 h 5182926"/>
              <a:gd name="connsiteX290" fmla="*/ 4065958 w 5646031"/>
              <a:gd name="connsiteY290" fmla="*/ 585479 h 5182926"/>
              <a:gd name="connsiteX291" fmla="*/ 4077955 w 5646031"/>
              <a:gd name="connsiteY291" fmla="*/ 593877 h 5182926"/>
              <a:gd name="connsiteX292" fmla="*/ 4082754 w 5646031"/>
              <a:gd name="connsiteY292" fmla="*/ 605875 h 5182926"/>
              <a:gd name="connsiteX293" fmla="*/ 4085154 w 5646031"/>
              <a:gd name="connsiteY293" fmla="*/ 617872 h 5182926"/>
              <a:gd name="connsiteX294" fmla="*/ 4082754 w 5646031"/>
              <a:gd name="connsiteY294" fmla="*/ 626270 h 5182926"/>
              <a:gd name="connsiteX295" fmla="*/ 4077955 w 5646031"/>
              <a:gd name="connsiteY295" fmla="*/ 635868 h 5182926"/>
              <a:gd name="connsiteX296" fmla="*/ 4070757 w 5646031"/>
              <a:gd name="connsiteY296" fmla="*/ 645466 h 5182926"/>
              <a:gd name="connsiteX297" fmla="*/ 4063558 w 5646031"/>
              <a:gd name="connsiteY297" fmla="*/ 652665 h 5182926"/>
              <a:gd name="connsiteX298" fmla="*/ 4045562 w 5646031"/>
              <a:gd name="connsiteY298" fmla="*/ 668262 h 5182926"/>
              <a:gd name="connsiteX299" fmla="*/ 3968778 w 5646031"/>
              <a:gd name="connsiteY299" fmla="*/ 735448 h 5182926"/>
              <a:gd name="connsiteX300" fmla="*/ 3929186 w 5646031"/>
              <a:gd name="connsiteY300" fmla="*/ 770241 h 5182926"/>
              <a:gd name="connsiteX301" fmla="*/ 3889595 w 5646031"/>
              <a:gd name="connsiteY301" fmla="*/ 800235 h 5182926"/>
              <a:gd name="connsiteX302" fmla="*/ 3869199 w 5646031"/>
              <a:gd name="connsiteY302" fmla="*/ 819431 h 5182926"/>
              <a:gd name="connsiteX303" fmla="*/ 3852402 w 5646031"/>
              <a:gd name="connsiteY303" fmla="*/ 837427 h 5182926"/>
              <a:gd name="connsiteX304" fmla="*/ 3839205 w 5646031"/>
              <a:gd name="connsiteY304" fmla="*/ 856623 h 5182926"/>
              <a:gd name="connsiteX305" fmla="*/ 3829607 w 5646031"/>
              <a:gd name="connsiteY305" fmla="*/ 877019 h 5182926"/>
              <a:gd name="connsiteX306" fmla="*/ 3827208 w 5646031"/>
              <a:gd name="connsiteY306" fmla="*/ 898614 h 5182926"/>
              <a:gd name="connsiteX307" fmla="*/ 3829607 w 5646031"/>
              <a:gd name="connsiteY307" fmla="*/ 921409 h 5182926"/>
              <a:gd name="connsiteX308" fmla="*/ 3836806 w 5646031"/>
              <a:gd name="connsiteY308" fmla="*/ 941805 h 5182926"/>
              <a:gd name="connsiteX309" fmla="*/ 3848803 w 5646031"/>
              <a:gd name="connsiteY309" fmla="*/ 965800 h 5182926"/>
              <a:gd name="connsiteX310" fmla="*/ 3857201 w 5646031"/>
              <a:gd name="connsiteY310" fmla="*/ 976598 h 5182926"/>
              <a:gd name="connsiteX311" fmla="*/ 3864400 w 5646031"/>
              <a:gd name="connsiteY311" fmla="*/ 983796 h 5182926"/>
              <a:gd name="connsiteX312" fmla="*/ 3873998 w 5646031"/>
              <a:gd name="connsiteY312" fmla="*/ 990995 h 5182926"/>
              <a:gd name="connsiteX313" fmla="*/ 3883596 w 5646031"/>
              <a:gd name="connsiteY313" fmla="*/ 995794 h 5182926"/>
              <a:gd name="connsiteX314" fmla="*/ 3891994 w 5646031"/>
              <a:gd name="connsiteY314" fmla="*/ 998193 h 5182926"/>
              <a:gd name="connsiteX315" fmla="*/ 3899193 w 5646031"/>
              <a:gd name="connsiteY315" fmla="*/ 1000593 h 5182926"/>
              <a:gd name="connsiteX316" fmla="*/ 3918389 w 5646031"/>
              <a:gd name="connsiteY316" fmla="*/ 998193 h 5182926"/>
              <a:gd name="connsiteX317" fmla="*/ 3936385 w 5646031"/>
              <a:gd name="connsiteY317" fmla="*/ 990995 h 5182926"/>
              <a:gd name="connsiteX318" fmla="*/ 3953181 w 5646031"/>
              <a:gd name="connsiteY318" fmla="*/ 981397 h 5182926"/>
              <a:gd name="connsiteX319" fmla="*/ 3987974 w 5646031"/>
              <a:gd name="connsiteY319" fmla="*/ 958602 h 5182926"/>
              <a:gd name="connsiteX320" fmla="*/ 4008370 w 5646031"/>
              <a:gd name="connsiteY320" fmla="*/ 941805 h 5182926"/>
              <a:gd name="connsiteX321" fmla="*/ 4020367 w 5646031"/>
              <a:gd name="connsiteY321" fmla="*/ 935806 h 5182926"/>
              <a:gd name="connsiteX322" fmla="*/ 4031165 w 5646031"/>
              <a:gd name="connsiteY322" fmla="*/ 928608 h 5182926"/>
              <a:gd name="connsiteX323" fmla="*/ 4043163 w 5646031"/>
              <a:gd name="connsiteY323" fmla="*/ 926208 h 5182926"/>
              <a:gd name="connsiteX324" fmla="*/ 4055161 w 5646031"/>
              <a:gd name="connsiteY324" fmla="*/ 926208 h 5182926"/>
              <a:gd name="connsiteX325" fmla="*/ 4065958 w 5646031"/>
              <a:gd name="connsiteY325" fmla="*/ 931007 h 5182926"/>
              <a:gd name="connsiteX326" fmla="*/ 4077955 w 5646031"/>
              <a:gd name="connsiteY326" fmla="*/ 941805 h 5182926"/>
              <a:gd name="connsiteX327" fmla="*/ 4085154 w 5646031"/>
              <a:gd name="connsiteY327" fmla="*/ 956202 h 5182926"/>
              <a:gd name="connsiteX328" fmla="*/ 4089953 w 5646031"/>
              <a:gd name="connsiteY328" fmla="*/ 968200 h 5182926"/>
              <a:gd name="connsiteX329" fmla="*/ 4087553 w 5646031"/>
              <a:gd name="connsiteY329" fmla="*/ 978997 h 5182926"/>
              <a:gd name="connsiteX330" fmla="*/ 4080355 w 5646031"/>
              <a:gd name="connsiteY330" fmla="*/ 988595 h 5182926"/>
              <a:gd name="connsiteX331" fmla="*/ 4070757 w 5646031"/>
              <a:gd name="connsiteY331" fmla="*/ 995794 h 5182926"/>
              <a:gd name="connsiteX332" fmla="*/ 4061159 w 5646031"/>
              <a:gd name="connsiteY332" fmla="*/ 1005392 h 5182926"/>
              <a:gd name="connsiteX333" fmla="*/ 4038364 w 5646031"/>
              <a:gd name="connsiteY333" fmla="*/ 1018589 h 5182926"/>
              <a:gd name="connsiteX334" fmla="*/ 4020367 w 5646031"/>
              <a:gd name="connsiteY334" fmla="*/ 1032986 h 5182926"/>
              <a:gd name="connsiteX335" fmla="*/ 4013169 w 5646031"/>
              <a:gd name="connsiteY335" fmla="*/ 1042584 h 5182926"/>
              <a:gd name="connsiteX336" fmla="*/ 4008370 w 5646031"/>
              <a:gd name="connsiteY336" fmla="*/ 1050982 h 5182926"/>
              <a:gd name="connsiteX337" fmla="*/ 4003571 w 5646031"/>
              <a:gd name="connsiteY337" fmla="*/ 1060580 h 5182926"/>
              <a:gd name="connsiteX338" fmla="*/ 4003571 w 5646031"/>
              <a:gd name="connsiteY338" fmla="*/ 1070178 h 5182926"/>
              <a:gd name="connsiteX339" fmla="*/ 4003571 w 5646031"/>
              <a:gd name="connsiteY339" fmla="*/ 1082176 h 5182926"/>
              <a:gd name="connsiteX340" fmla="*/ 4010769 w 5646031"/>
              <a:gd name="connsiteY340" fmla="*/ 1090574 h 5182926"/>
              <a:gd name="connsiteX341" fmla="*/ 4022767 w 5646031"/>
              <a:gd name="connsiteY341" fmla="*/ 1107371 h 5182926"/>
              <a:gd name="connsiteX342" fmla="*/ 4033565 w 5646031"/>
              <a:gd name="connsiteY342" fmla="*/ 1118168 h 5182926"/>
              <a:gd name="connsiteX343" fmla="*/ 4047962 w 5646031"/>
              <a:gd name="connsiteY343" fmla="*/ 1130166 h 5182926"/>
              <a:gd name="connsiteX344" fmla="*/ 4061159 w 5646031"/>
              <a:gd name="connsiteY344" fmla="*/ 1139764 h 5182926"/>
              <a:gd name="connsiteX345" fmla="*/ 4077955 w 5646031"/>
              <a:gd name="connsiteY345" fmla="*/ 1149362 h 5182926"/>
              <a:gd name="connsiteX346" fmla="*/ 4095952 w 5646031"/>
              <a:gd name="connsiteY346" fmla="*/ 1155361 h 5182926"/>
              <a:gd name="connsiteX347" fmla="*/ 4115148 w 5646031"/>
              <a:gd name="connsiteY347" fmla="*/ 1160160 h 5182926"/>
              <a:gd name="connsiteX348" fmla="*/ 4133144 w 5646031"/>
              <a:gd name="connsiteY348" fmla="*/ 1162560 h 5182926"/>
              <a:gd name="connsiteX349" fmla="*/ 4199131 w 5646031"/>
              <a:gd name="connsiteY349" fmla="*/ 1169758 h 5182926"/>
              <a:gd name="connsiteX350" fmla="*/ 4224325 w 5646031"/>
              <a:gd name="connsiteY350" fmla="*/ 1174557 h 5182926"/>
              <a:gd name="connsiteX351" fmla="*/ 4247121 w 5646031"/>
              <a:gd name="connsiteY351" fmla="*/ 1181756 h 5182926"/>
              <a:gd name="connsiteX352" fmla="*/ 4266317 w 5646031"/>
              <a:gd name="connsiteY352" fmla="*/ 1186555 h 5182926"/>
              <a:gd name="connsiteX353" fmla="*/ 4284313 w 5646031"/>
              <a:gd name="connsiteY353" fmla="*/ 1194953 h 5182926"/>
              <a:gd name="connsiteX354" fmla="*/ 4296310 w 5646031"/>
              <a:gd name="connsiteY354" fmla="*/ 1204551 h 5182926"/>
              <a:gd name="connsiteX355" fmla="*/ 4307108 w 5646031"/>
              <a:gd name="connsiteY355" fmla="*/ 1214149 h 5182926"/>
              <a:gd name="connsiteX356" fmla="*/ 4314307 w 5646031"/>
              <a:gd name="connsiteY356" fmla="*/ 1227346 h 5182926"/>
              <a:gd name="connsiteX357" fmla="*/ 4321505 w 5646031"/>
              <a:gd name="connsiteY357" fmla="*/ 1244143 h 5182926"/>
              <a:gd name="connsiteX358" fmla="*/ 4323905 w 5646031"/>
              <a:gd name="connsiteY358" fmla="*/ 1259739 h 5182926"/>
              <a:gd name="connsiteX359" fmla="*/ 4326304 w 5646031"/>
              <a:gd name="connsiteY359" fmla="*/ 1281335 h 5182926"/>
              <a:gd name="connsiteX360" fmla="*/ 4326304 w 5646031"/>
              <a:gd name="connsiteY360" fmla="*/ 1306530 h 5182926"/>
              <a:gd name="connsiteX361" fmla="*/ 4323905 w 5646031"/>
              <a:gd name="connsiteY361" fmla="*/ 1331724 h 5182926"/>
              <a:gd name="connsiteX362" fmla="*/ 4316706 w 5646031"/>
              <a:gd name="connsiteY362" fmla="*/ 1400110 h 5182926"/>
              <a:gd name="connsiteX363" fmla="*/ 4311907 w 5646031"/>
              <a:gd name="connsiteY363" fmla="*/ 1445700 h 5182926"/>
              <a:gd name="connsiteX364" fmla="*/ 4309508 w 5646031"/>
              <a:gd name="connsiteY364" fmla="*/ 1472096 h 5182926"/>
              <a:gd name="connsiteX365" fmla="*/ 4311907 w 5646031"/>
              <a:gd name="connsiteY365" fmla="*/ 1494890 h 5182926"/>
              <a:gd name="connsiteX366" fmla="*/ 4319106 w 5646031"/>
              <a:gd name="connsiteY366" fmla="*/ 1515287 h 5182926"/>
              <a:gd name="connsiteX367" fmla="*/ 4323905 w 5646031"/>
              <a:gd name="connsiteY367" fmla="*/ 1524885 h 5182926"/>
              <a:gd name="connsiteX368" fmla="*/ 4328704 w 5646031"/>
              <a:gd name="connsiteY368" fmla="*/ 1536882 h 5182926"/>
              <a:gd name="connsiteX369" fmla="*/ 4335903 w 5646031"/>
              <a:gd name="connsiteY369" fmla="*/ 1545280 h 5182926"/>
              <a:gd name="connsiteX370" fmla="*/ 4344300 w 5646031"/>
              <a:gd name="connsiteY370" fmla="*/ 1552478 h 5182926"/>
              <a:gd name="connsiteX371" fmla="*/ 4356298 w 5646031"/>
              <a:gd name="connsiteY371" fmla="*/ 1562077 h 5182926"/>
              <a:gd name="connsiteX372" fmla="*/ 4368295 w 5646031"/>
              <a:gd name="connsiteY372" fmla="*/ 1569275 h 5182926"/>
              <a:gd name="connsiteX373" fmla="*/ 4381493 w 5646031"/>
              <a:gd name="connsiteY373" fmla="*/ 1574074 h 5182926"/>
              <a:gd name="connsiteX374" fmla="*/ 4393491 w 5646031"/>
              <a:gd name="connsiteY374" fmla="*/ 1578873 h 5182926"/>
              <a:gd name="connsiteX375" fmla="*/ 4403089 w 5646031"/>
              <a:gd name="connsiteY375" fmla="*/ 1578873 h 5182926"/>
              <a:gd name="connsiteX376" fmla="*/ 4411486 w 5646031"/>
              <a:gd name="connsiteY376" fmla="*/ 1578873 h 5182926"/>
              <a:gd name="connsiteX377" fmla="*/ 4421084 w 5646031"/>
              <a:gd name="connsiteY377" fmla="*/ 1576474 h 5182926"/>
              <a:gd name="connsiteX378" fmla="*/ 4428283 w 5646031"/>
              <a:gd name="connsiteY378" fmla="*/ 1571675 h 5182926"/>
              <a:gd name="connsiteX379" fmla="*/ 4442680 w 5646031"/>
              <a:gd name="connsiteY379" fmla="*/ 1559677 h 5182926"/>
              <a:gd name="connsiteX380" fmla="*/ 4453478 w 5646031"/>
              <a:gd name="connsiteY380" fmla="*/ 1545280 h 5182926"/>
              <a:gd name="connsiteX381" fmla="*/ 4465476 w 5646031"/>
              <a:gd name="connsiteY381" fmla="*/ 1527284 h 5182926"/>
              <a:gd name="connsiteX382" fmla="*/ 4477473 w 5646031"/>
              <a:gd name="connsiteY382" fmla="*/ 1510488 h 5182926"/>
              <a:gd name="connsiteX383" fmla="*/ 4488271 w 5646031"/>
              <a:gd name="connsiteY383" fmla="*/ 1497290 h 5182926"/>
              <a:gd name="connsiteX384" fmla="*/ 4502668 w 5646031"/>
              <a:gd name="connsiteY384" fmla="*/ 1487692 h 5182926"/>
              <a:gd name="connsiteX385" fmla="*/ 4513466 w 5646031"/>
              <a:gd name="connsiteY385" fmla="*/ 1480493 h 5182926"/>
              <a:gd name="connsiteX386" fmla="*/ 4525463 w 5646031"/>
              <a:gd name="connsiteY386" fmla="*/ 1475694 h 5182926"/>
              <a:gd name="connsiteX387" fmla="*/ 4537461 w 5646031"/>
              <a:gd name="connsiteY387" fmla="*/ 1473295 h 5182926"/>
              <a:gd name="connsiteX388" fmla="*/ 4550658 w 5646031"/>
              <a:gd name="connsiteY388" fmla="*/ 1473295 h 5182926"/>
              <a:gd name="connsiteX389" fmla="*/ 4562656 w 5646031"/>
              <a:gd name="connsiteY389" fmla="*/ 1473295 h 5182926"/>
              <a:gd name="connsiteX390" fmla="*/ 4590250 w 5646031"/>
              <a:gd name="connsiteY390" fmla="*/ 1475694 h 5182926"/>
              <a:gd name="connsiteX391" fmla="*/ 4641839 w 5646031"/>
              <a:gd name="connsiteY391" fmla="*/ 1487692 h 5182926"/>
              <a:gd name="connsiteX392" fmla="*/ 4669433 w 5646031"/>
              <a:gd name="connsiteY392" fmla="*/ 1490091 h 5182926"/>
              <a:gd name="connsiteX393" fmla="*/ 4694628 w 5646031"/>
              <a:gd name="connsiteY393" fmla="*/ 1490091 h 5182926"/>
              <a:gd name="connsiteX394" fmla="*/ 4699427 w 5646031"/>
              <a:gd name="connsiteY394" fmla="*/ 1492491 h 5182926"/>
              <a:gd name="connsiteX395" fmla="*/ 4701827 w 5646031"/>
              <a:gd name="connsiteY395" fmla="*/ 1492491 h 5182926"/>
              <a:gd name="connsiteX396" fmla="*/ 4704226 w 5646031"/>
              <a:gd name="connsiteY396" fmla="*/ 1502089 h 5182926"/>
              <a:gd name="connsiteX397" fmla="*/ 4704226 w 5646031"/>
              <a:gd name="connsiteY397" fmla="*/ 1510488 h 5182926"/>
              <a:gd name="connsiteX398" fmla="*/ 4701827 w 5646031"/>
              <a:gd name="connsiteY398" fmla="*/ 1524885 h 5182926"/>
              <a:gd name="connsiteX399" fmla="*/ 4697028 w 5646031"/>
              <a:gd name="connsiteY399" fmla="*/ 1539282 h 5182926"/>
              <a:gd name="connsiteX400" fmla="*/ 4687430 w 5646031"/>
              <a:gd name="connsiteY400" fmla="*/ 1552478 h 5182926"/>
              <a:gd name="connsiteX401" fmla="*/ 4681431 w 5646031"/>
              <a:gd name="connsiteY401" fmla="*/ 1564476 h 5182926"/>
              <a:gd name="connsiteX402" fmla="*/ 4671833 w 5646031"/>
              <a:gd name="connsiteY402" fmla="*/ 1574074 h 5182926"/>
              <a:gd name="connsiteX403" fmla="*/ 4637040 w 5646031"/>
              <a:gd name="connsiteY403" fmla="*/ 1599268 h 5182926"/>
              <a:gd name="connsiteX404" fmla="*/ 4607046 w 5646031"/>
              <a:gd name="connsiteY404" fmla="*/ 1624464 h 5182926"/>
              <a:gd name="connsiteX405" fmla="*/ 4583051 w 5646031"/>
              <a:gd name="connsiteY405" fmla="*/ 1652058 h 5182926"/>
              <a:gd name="connsiteX406" fmla="*/ 4565055 w 5646031"/>
              <a:gd name="connsiteY406" fmla="*/ 1683251 h 5182926"/>
              <a:gd name="connsiteX407" fmla="*/ 4550658 w 5646031"/>
              <a:gd name="connsiteY407" fmla="*/ 1713245 h 5182926"/>
              <a:gd name="connsiteX408" fmla="*/ 4539860 w 5646031"/>
              <a:gd name="connsiteY408" fmla="*/ 1745638 h 5182926"/>
              <a:gd name="connsiteX409" fmla="*/ 4532662 w 5646031"/>
              <a:gd name="connsiteY409" fmla="*/ 1775632 h 5182926"/>
              <a:gd name="connsiteX410" fmla="*/ 4527863 w 5646031"/>
              <a:gd name="connsiteY410" fmla="*/ 1810425 h 5182926"/>
              <a:gd name="connsiteX411" fmla="*/ 4525463 w 5646031"/>
              <a:gd name="connsiteY411" fmla="*/ 1842818 h 5182926"/>
              <a:gd name="connsiteX412" fmla="*/ 4525463 w 5646031"/>
              <a:gd name="connsiteY412" fmla="*/ 1877611 h 5182926"/>
              <a:gd name="connsiteX413" fmla="*/ 4527863 w 5646031"/>
              <a:gd name="connsiteY413" fmla="*/ 1947196 h 5182926"/>
              <a:gd name="connsiteX414" fmla="*/ 4532662 w 5646031"/>
              <a:gd name="connsiteY414" fmla="*/ 2014383 h 5182926"/>
              <a:gd name="connsiteX415" fmla="*/ 4532662 w 5646031"/>
              <a:gd name="connsiteY415" fmla="*/ 2081568 h 5182926"/>
              <a:gd name="connsiteX416" fmla="*/ 4535061 w 5646031"/>
              <a:gd name="connsiteY416" fmla="*/ 2093566 h 5182926"/>
              <a:gd name="connsiteX417" fmla="*/ 4537461 w 5646031"/>
              <a:gd name="connsiteY417" fmla="*/ 2105563 h 5182926"/>
              <a:gd name="connsiteX418" fmla="*/ 4544659 w 5646031"/>
              <a:gd name="connsiteY418" fmla="*/ 2128359 h 5182926"/>
              <a:gd name="connsiteX419" fmla="*/ 4555457 w 5646031"/>
              <a:gd name="connsiteY419" fmla="*/ 2148755 h 5182926"/>
              <a:gd name="connsiteX420" fmla="*/ 4572254 w 5646031"/>
              <a:gd name="connsiteY420" fmla="*/ 2170350 h 5182926"/>
              <a:gd name="connsiteX421" fmla="*/ 4592649 w 5646031"/>
              <a:gd name="connsiteY421" fmla="*/ 2185947 h 5182926"/>
              <a:gd name="connsiteX422" fmla="*/ 4617844 w 5646031"/>
              <a:gd name="connsiteY422" fmla="*/ 2202744 h 5182926"/>
              <a:gd name="connsiteX423" fmla="*/ 4644239 w 5646031"/>
              <a:gd name="connsiteY423" fmla="*/ 2218340 h 5182926"/>
              <a:gd name="connsiteX424" fmla="*/ 4674232 w 5646031"/>
              <a:gd name="connsiteY424" fmla="*/ 2230338 h 5182926"/>
              <a:gd name="connsiteX425" fmla="*/ 4704226 w 5646031"/>
              <a:gd name="connsiteY425" fmla="*/ 2242335 h 5182926"/>
              <a:gd name="connsiteX426" fmla="*/ 4736620 w 5646031"/>
              <a:gd name="connsiteY426" fmla="*/ 2249534 h 5182926"/>
              <a:gd name="connsiteX427" fmla="*/ 4771412 w 5646031"/>
              <a:gd name="connsiteY427" fmla="*/ 2255533 h 5182926"/>
              <a:gd name="connsiteX428" fmla="*/ 4803806 w 5646031"/>
              <a:gd name="connsiteY428" fmla="*/ 2257932 h 5182926"/>
              <a:gd name="connsiteX429" fmla="*/ 4838598 w 5646031"/>
              <a:gd name="connsiteY429" fmla="*/ 2257932 h 5182926"/>
              <a:gd name="connsiteX430" fmla="*/ 4873391 w 5646031"/>
              <a:gd name="connsiteY430" fmla="*/ 2255533 h 5182926"/>
              <a:gd name="connsiteX431" fmla="*/ 4905784 w 5646031"/>
              <a:gd name="connsiteY431" fmla="*/ 2251933 h 5182926"/>
              <a:gd name="connsiteX432" fmla="*/ 4935778 w 5646031"/>
              <a:gd name="connsiteY432" fmla="*/ 2242335 h 5182926"/>
              <a:gd name="connsiteX433" fmla="*/ 4984968 w 5646031"/>
              <a:gd name="connsiteY433" fmla="*/ 2227938 h 5182926"/>
              <a:gd name="connsiteX434" fmla="*/ 5019761 w 5646031"/>
              <a:gd name="connsiteY434" fmla="*/ 2217141 h 5182926"/>
              <a:gd name="connsiteX435" fmla="*/ 5036557 w 5646031"/>
              <a:gd name="connsiteY435" fmla="*/ 2214741 h 5182926"/>
              <a:gd name="connsiteX436" fmla="*/ 5047356 w 5646031"/>
              <a:gd name="connsiteY436" fmla="*/ 2214741 h 5182926"/>
              <a:gd name="connsiteX437" fmla="*/ 5059352 w 5646031"/>
              <a:gd name="connsiteY437" fmla="*/ 2214741 h 5182926"/>
              <a:gd name="connsiteX438" fmla="*/ 5068950 w 5646031"/>
              <a:gd name="connsiteY438" fmla="*/ 2218340 h 5182926"/>
              <a:gd name="connsiteX439" fmla="*/ 5074949 w 5646031"/>
              <a:gd name="connsiteY439" fmla="*/ 2223139 h 5182926"/>
              <a:gd name="connsiteX440" fmla="*/ 5082148 w 5646031"/>
              <a:gd name="connsiteY440" fmla="*/ 2232738 h 5182926"/>
              <a:gd name="connsiteX441" fmla="*/ 5089347 w 5646031"/>
              <a:gd name="connsiteY441" fmla="*/ 2242335 h 5182926"/>
              <a:gd name="connsiteX442" fmla="*/ 5094146 w 5646031"/>
              <a:gd name="connsiteY442" fmla="*/ 2254333 h 5182926"/>
              <a:gd name="connsiteX443" fmla="*/ 5106143 w 5646031"/>
              <a:gd name="connsiteY443" fmla="*/ 2289126 h 5182926"/>
              <a:gd name="connsiteX444" fmla="*/ 5116940 w 5646031"/>
              <a:gd name="connsiteY444" fmla="*/ 2334716 h 5182926"/>
              <a:gd name="connsiteX445" fmla="*/ 5121739 w 5646031"/>
              <a:gd name="connsiteY445" fmla="*/ 2346714 h 5182926"/>
              <a:gd name="connsiteX446" fmla="*/ 5128939 w 5646031"/>
              <a:gd name="connsiteY446" fmla="*/ 2356312 h 5182926"/>
              <a:gd name="connsiteX447" fmla="*/ 5136136 w 5646031"/>
              <a:gd name="connsiteY447" fmla="*/ 2362310 h 5182926"/>
              <a:gd name="connsiteX448" fmla="*/ 5144535 w 5646031"/>
              <a:gd name="connsiteY448" fmla="*/ 2369509 h 5182926"/>
              <a:gd name="connsiteX449" fmla="*/ 5166131 w 5646031"/>
              <a:gd name="connsiteY449" fmla="*/ 2376707 h 5182926"/>
              <a:gd name="connsiteX450" fmla="*/ 5186527 w 5646031"/>
              <a:gd name="connsiteY450" fmla="*/ 2381507 h 5182926"/>
              <a:gd name="connsiteX451" fmla="*/ 5230917 w 5646031"/>
              <a:gd name="connsiteY451" fmla="*/ 2393504 h 5182926"/>
              <a:gd name="connsiteX452" fmla="*/ 5272909 w 5646031"/>
              <a:gd name="connsiteY452" fmla="*/ 2409101 h 5182926"/>
              <a:gd name="connsiteX453" fmla="*/ 5355691 w 5646031"/>
              <a:gd name="connsiteY453" fmla="*/ 2443894 h 5182926"/>
              <a:gd name="connsiteX454" fmla="*/ 5400082 w 5646031"/>
              <a:gd name="connsiteY454" fmla="*/ 2460690 h 5182926"/>
              <a:gd name="connsiteX455" fmla="*/ 5444473 w 5646031"/>
              <a:gd name="connsiteY455" fmla="*/ 2473887 h 5182926"/>
              <a:gd name="connsiteX456" fmla="*/ 5464869 w 5646031"/>
              <a:gd name="connsiteY456" fmla="*/ 2478686 h 5182926"/>
              <a:gd name="connsiteX457" fmla="*/ 5488864 w 5646031"/>
              <a:gd name="connsiteY457" fmla="*/ 2483486 h 5182926"/>
              <a:gd name="connsiteX458" fmla="*/ 5511659 w 5646031"/>
              <a:gd name="connsiteY458" fmla="*/ 2483486 h 5182926"/>
              <a:gd name="connsiteX459" fmla="*/ 5536854 w 5646031"/>
              <a:gd name="connsiteY459" fmla="*/ 2485885 h 5182926"/>
              <a:gd name="connsiteX460" fmla="*/ 5558449 w 5646031"/>
              <a:gd name="connsiteY460" fmla="*/ 2485885 h 5182926"/>
              <a:gd name="connsiteX461" fmla="*/ 5578845 w 5646031"/>
              <a:gd name="connsiteY461" fmla="*/ 2490684 h 5182926"/>
              <a:gd name="connsiteX462" fmla="*/ 5596841 w 5646031"/>
              <a:gd name="connsiteY462" fmla="*/ 2497883 h 5182926"/>
              <a:gd name="connsiteX463" fmla="*/ 5616037 w 5646031"/>
              <a:gd name="connsiteY463" fmla="*/ 2508680 h 5182926"/>
              <a:gd name="connsiteX464" fmla="*/ 5629235 w 5646031"/>
              <a:gd name="connsiteY464" fmla="*/ 2523077 h 5182926"/>
              <a:gd name="connsiteX465" fmla="*/ 5636433 w 5646031"/>
              <a:gd name="connsiteY465" fmla="*/ 2530276 h 5182926"/>
              <a:gd name="connsiteX466" fmla="*/ 5641232 w 5646031"/>
              <a:gd name="connsiteY466" fmla="*/ 2538674 h 5182926"/>
              <a:gd name="connsiteX467" fmla="*/ 5643632 w 5646031"/>
              <a:gd name="connsiteY467" fmla="*/ 2548272 h 5182926"/>
              <a:gd name="connsiteX468" fmla="*/ 5646031 w 5646031"/>
              <a:gd name="connsiteY468" fmla="*/ 2557870 h 5182926"/>
              <a:gd name="connsiteX469" fmla="*/ 5646031 w 5646031"/>
              <a:gd name="connsiteY469" fmla="*/ 2567468 h 5182926"/>
              <a:gd name="connsiteX470" fmla="*/ 5643632 w 5646031"/>
              <a:gd name="connsiteY470" fmla="*/ 2578265 h 5182926"/>
              <a:gd name="connsiteX471" fmla="*/ 5641232 w 5646031"/>
              <a:gd name="connsiteY471" fmla="*/ 2592662 h 5182926"/>
              <a:gd name="connsiteX472" fmla="*/ 5636433 w 5646031"/>
              <a:gd name="connsiteY472" fmla="*/ 2607060 h 5182926"/>
              <a:gd name="connsiteX473" fmla="*/ 5629235 w 5646031"/>
              <a:gd name="connsiteY473" fmla="*/ 2615458 h 5182926"/>
              <a:gd name="connsiteX474" fmla="*/ 5623236 w 5646031"/>
              <a:gd name="connsiteY474" fmla="*/ 2622657 h 5182926"/>
              <a:gd name="connsiteX475" fmla="*/ 5613638 w 5646031"/>
              <a:gd name="connsiteY475" fmla="*/ 2627456 h 5182926"/>
              <a:gd name="connsiteX476" fmla="*/ 5606439 w 5646031"/>
              <a:gd name="connsiteY476" fmla="*/ 2632255 h 5182926"/>
              <a:gd name="connsiteX477" fmla="*/ 5594442 w 5646031"/>
              <a:gd name="connsiteY477" fmla="*/ 2632255 h 5182926"/>
              <a:gd name="connsiteX478" fmla="*/ 5586044 w 5646031"/>
              <a:gd name="connsiteY478" fmla="*/ 2634654 h 5182926"/>
              <a:gd name="connsiteX479" fmla="*/ 5564448 w 5646031"/>
              <a:gd name="connsiteY479" fmla="*/ 2632255 h 5182926"/>
              <a:gd name="connsiteX480" fmla="*/ 5541653 w 5646031"/>
              <a:gd name="connsiteY480" fmla="*/ 2627456 h 5182926"/>
              <a:gd name="connsiteX481" fmla="*/ 5499662 w 5646031"/>
              <a:gd name="connsiteY481" fmla="*/ 2615458 h 5182926"/>
              <a:gd name="connsiteX482" fmla="*/ 5300503 w 5646031"/>
              <a:gd name="connsiteY482" fmla="*/ 2567468 h 5182926"/>
              <a:gd name="connsiteX483" fmla="*/ 5200924 w 5646031"/>
              <a:gd name="connsiteY483" fmla="*/ 2541074 h 5182926"/>
              <a:gd name="connsiteX484" fmla="*/ 5101344 w 5646031"/>
              <a:gd name="connsiteY484" fmla="*/ 2518278 h 5182926"/>
              <a:gd name="connsiteX485" fmla="*/ 5056954 w 5646031"/>
              <a:gd name="connsiteY485" fmla="*/ 2508680 h 5182926"/>
              <a:gd name="connsiteX486" fmla="*/ 5034158 w 5646031"/>
              <a:gd name="connsiteY486" fmla="*/ 2506280 h 5182926"/>
              <a:gd name="connsiteX487" fmla="*/ 5010163 w 5646031"/>
              <a:gd name="connsiteY487" fmla="*/ 2503881 h 5182926"/>
              <a:gd name="connsiteX488" fmla="*/ 4987367 w 5646031"/>
              <a:gd name="connsiteY488" fmla="*/ 2503881 h 5182926"/>
              <a:gd name="connsiteX489" fmla="*/ 4964572 w 5646031"/>
              <a:gd name="connsiteY489" fmla="*/ 2508680 h 5182926"/>
              <a:gd name="connsiteX490" fmla="*/ 4940577 w 5646031"/>
              <a:gd name="connsiteY490" fmla="*/ 2515878 h 5182926"/>
              <a:gd name="connsiteX491" fmla="*/ 4915382 w 5646031"/>
              <a:gd name="connsiteY491" fmla="*/ 2530276 h 5182926"/>
              <a:gd name="connsiteX492" fmla="*/ 4896186 w 5646031"/>
              <a:gd name="connsiteY492" fmla="*/ 2541074 h 5182926"/>
              <a:gd name="connsiteX493" fmla="*/ 4878190 w 5646031"/>
              <a:gd name="connsiteY493" fmla="*/ 2557870 h 5182926"/>
              <a:gd name="connsiteX494" fmla="*/ 4857794 w 5646031"/>
              <a:gd name="connsiteY494" fmla="*/ 2569868 h 5182926"/>
              <a:gd name="connsiteX495" fmla="*/ 4848196 w 5646031"/>
              <a:gd name="connsiteY495" fmla="*/ 2573466 h 5182926"/>
              <a:gd name="connsiteX496" fmla="*/ 4838598 w 5646031"/>
              <a:gd name="connsiteY496" fmla="*/ 2578265 h 5182926"/>
              <a:gd name="connsiteX497" fmla="*/ 4831400 w 5646031"/>
              <a:gd name="connsiteY497" fmla="*/ 2578265 h 5182926"/>
              <a:gd name="connsiteX498" fmla="*/ 4823002 w 5646031"/>
              <a:gd name="connsiteY498" fmla="*/ 2575866 h 5182926"/>
              <a:gd name="connsiteX499" fmla="*/ 4818203 w 5646031"/>
              <a:gd name="connsiteY499" fmla="*/ 2572267 h 5182926"/>
              <a:gd name="connsiteX500" fmla="*/ 4811004 w 5646031"/>
              <a:gd name="connsiteY500" fmla="*/ 2565069 h 5182926"/>
              <a:gd name="connsiteX501" fmla="*/ 4806205 w 5646031"/>
              <a:gd name="connsiteY501" fmla="*/ 2550672 h 5182926"/>
              <a:gd name="connsiteX502" fmla="*/ 4803806 w 5646031"/>
              <a:gd name="connsiteY502" fmla="*/ 2535074 h 5182926"/>
              <a:gd name="connsiteX503" fmla="*/ 4801406 w 5646031"/>
              <a:gd name="connsiteY503" fmla="*/ 2513479 h 5182926"/>
              <a:gd name="connsiteX504" fmla="*/ 4803806 w 5646031"/>
              <a:gd name="connsiteY504" fmla="*/ 2485885 h 5182926"/>
              <a:gd name="connsiteX505" fmla="*/ 4801406 w 5646031"/>
              <a:gd name="connsiteY505" fmla="*/ 2476287 h 5182926"/>
              <a:gd name="connsiteX506" fmla="*/ 4799007 w 5646031"/>
              <a:gd name="connsiteY506" fmla="*/ 2469089 h 5182926"/>
              <a:gd name="connsiteX507" fmla="*/ 4794208 w 5646031"/>
              <a:gd name="connsiteY507" fmla="*/ 2465489 h 5182926"/>
              <a:gd name="connsiteX508" fmla="*/ 4790608 w 5646031"/>
              <a:gd name="connsiteY508" fmla="*/ 2460690 h 5182926"/>
              <a:gd name="connsiteX509" fmla="*/ 4773812 w 5646031"/>
              <a:gd name="connsiteY509" fmla="*/ 2453491 h 5182926"/>
              <a:gd name="connsiteX510" fmla="*/ 4753416 w 5646031"/>
              <a:gd name="connsiteY510" fmla="*/ 2448692 h 5182926"/>
              <a:gd name="connsiteX511" fmla="*/ 4731821 w 5646031"/>
              <a:gd name="connsiteY511" fmla="*/ 2448692 h 5182926"/>
              <a:gd name="connsiteX512" fmla="*/ 4711425 w 5646031"/>
              <a:gd name="connsiteY512" fmla="*/ 2453491 h 5182926"/>
              <a:gd name="connsiteX513" fmla="*/ 4692229 w 5646031"/>
              <a:gd name="connsiteY513" fmla="*/ 2458290 h 5182926"/>
              <a:gd name="connsiteX514" fmla="*/ 4676632 w 5646031"/>
              <a:gd name="connsiteY514" fmla="*/ 2466689 h 5182926"/>
              <a:gd name="connsiteX515" fmla="*/ 4649038 w 5646031"/>
              <a:gd name="connsiteY515" fmla="*/ 2488285 h 5182926"/>
              <a:gd name="connsiteX516" fmla="*/ 4617844 w 5646031"/>
              <a:gd name="connsiteY516" fmla="*/ 2506280 h 5182926"/>
              <a:gd name="connsiteX517" fmla="*/ 4557857 w 5646031"/>
              <a:gd name="connsiteY517" fmla="*/ 2545873 h 5182926"/>
              <a:gd name="connsiteX518" fmla="*/ 4530262 w 5646031"/>
              <a:gd name="connsiteY518" fmla="*/ 2569868 h 5182926"/>
              <a:gd name="connsiteX519" fmla="*/ 4502668 w 5646031"/>
              <a:gd name="connsiteY519" fmla="*/ 2592662 h 5182926"/>
              <a:gd name="connsiteX520" fmla="*/ 4478673 w 5646031"/>
              <a:gd name="connsiteY520" fmla="*/ 2620257 h 5182926"/>
              <a:gd name="connsiteX521" fmla="*/ 4467875 w 5646031"/>
              <a:gd name="connsiteY521" fmla="*/ 2637054 h 5182926"/>
              <a:gd name="connsiteX522" fmla="*/ 4458277 w 5646031"/>
              <a:gd name="connsiteY522" fmla="*/ 2652650 h 5182926"/>
              <a:gd name="connsiteX523" fmla="*/ 4443880 w 5646031"/>
              <a:gd name="connsiteY523" fmla="*/ 2674246 h 5182926"/>
              <a:gd name="connsiteX524" fmla="*/ 4433082 w 5646031"/>
              <a:gd name="connsiteY524" fmla="*/ 2692242 h 5182926"/>
              <a:gd name="connsiteX525" fmla="*/ 4416285 w 5646031"/>
              <a:gd name="connsiteY525" fmla="*/ 2711438 h 5182926"/>
              <a:gd name="connsiteX526" fmla="*/ 4403089 w 5646031"/>
              <a:gd name="connsiteY526" fmla="*/ 2724635 h 5182926"/>
              <a:gd name="connsiteX527" fmla="*/ 4386292 w 5646031"/>
              <a:gd name="connsiteY527" fmla="*/ 2741432 h 5182926"/>
              <a:gd name="connsiteX528" fmla="*/ 4370695 w 5646031"/>
              <a:gd name="connsiteY528" fmla="*/ 2752230 h 5182926"/>
              <a:gd name="connsiteX529" fmla="*/ 4351499 w 5646031"/>
              <a:gd name="connsiteY529" fmla="*/ 2764227 h 5182926"/>
              <a:gd name="connsiteX530" fmla="*/ 4333503 w 5646031"/>
              <a:gd name="connsiteY530" fmla="*/ 2776225 h 5182926"/>
              <a:gd name="connsiteX531" fmla="*/ 4314307 w 5646031"/>
              <a:gd name="connsiteY531" fmla="*/ 2783423 h 5182926"/>
              <a:gd name="connsiteX532" fmla="*/ 4293911 w 5646031"/>
              <a:gd name="connsiteY532" fmla="*/ 2789422 h 5182926"/>
              <a:gd name="connsiteX533" fmla="*/ 4272315 w 5646031"/>
              <a:gd name="connsiteY533" fmla="*/ 2794221 h 5182926"/>
              <a:gd name="connsiteX534" fmla="*/ 4251920 w 5646031"/>
              <a:gd name="connsiteY534" fmla="*/ 2799020 h 5182926"/>
              <a:gd name="connsiteX535" fmla="*/ 4231524 w 5646031"/>
              <a:gd name="connsiteY535" fmla="*/ 2801419 h 5182926"/>
              <a:gd name="connsiteX536" fmla="*/ 4209928 w 5646031"/>
              <a:gd name="connsiteY536" fmla="*/ 2801419 h 5182926"/>
              <a:gd name="connsiteX537" fmla="*/ 4187133 w 5646031"/>
              <a:gd name="connsiteY537" fmla="*/ 2801419 h 5182926"/>
              <a:gd name="connsiteX538" fmla="*/ 4164338 w 5646031"/>
              <a:gd name="connsiteY538" fmla="*/ 2796620 h 5182926"/>
              <a:gd name="connsiteX539" fmla="*/ 4133144 w 5646031"/>
              <a:gd name="connsiteY539" fmla="*/ 2794221 h 5182926"/>
              <a:gd name="connsiteX540" fmla="*/ 4107950 w 5646031"/>
              <a:gd name="connsiteY540" fmla="*/ 2794221 h 5182926"/>
              <a:gd name="connsiteX541" fmla="*/ 4087553 w 5646031"/>
              <a:gd name="connsiteY541" fmla="*/ 2799020 h 5182926"/>
              <a:gd name="connsiteX542" fmla="*/ 4077955 w 5646031"/>
              <a:gd name="connsiteY542" fmla="*/ 2803819 h 5182926"/>
              <a:gd name="connsiteX543" fmla="*/ 4070757 w 5646031"/>
              <a:gd name="connsiteY543" fmla="*/ 2808618 h 5182926"/>
              <a:gd name="connsiteX544" fmla="*/ 4063558 w 5646031"/>
              <a:gd name="connsiteY544" fmla="*/ 2815816 h 5182926"/>
              <a:gd name="connsiteX545" fmla="*/ 4057560 w 5646031"/>
              <a:gd name="connsiteY545" fmla="*/ 2821815 h 5182926"/>
              <a:gd name="connsiteX546" fmla="*/ 4050362 w 5646031"/>
              <a:gd name="connsiteY546" fmla="*/ 2841011 h 5182926"/>
              <a:gd name="connsiteX547" fmla="*/ 4043163 w 5646031"/>
              <a:gd name="connsiteY547" fmla="*/ 2863806 h 5182926"/>
              <a:gd name="connsiteX548" fmla="*/ 4038364 w 5646031"/>
              <a:gd name="connsiteY548" fmla="*/ 2890201 h 5182926"/>
              <a:gd name="connsiteX549" fmla="*/ 4035964 w 5646031"/>
              <a:gd name="connsiteY549" fmla="*/ 2924994 h 5182926"/>
              <a:gd name="connsiteX550" fmla="*/ 4031165 w 5646031"/>
              <a:gd name="connsiteY550" fmla="*/ 2957387 h 5182926"/>
              <a:gd name="connsiteX551" fmla="*/ 4020367 w 5646031"/>
              <a:gd name="connsiteY551" fmla="*/ 3022173 h 5182926"/>
              <a:gd name="connsiteX552" fmla="*/ 4015568 w 5646031"/>
              <a:gd name="connsiteY552" fmla="*/ 3049768 h 5182926"/>
              <a:gd name="connsiteX553" fmla="*/ 4017968 w 5646031"/>
              <a:gd name="connsiteY553" fmla="*/ 3077362 h 5182926"/>
              <a:gd name="connsiteX554" fmla="*/ 4022767 w 5646031"/>
              <a:gd name="connsiteY554" fmla="*/ 3098958 h 5182926"/>
              <a:gd name="connsiteX555" fmla="*/ 4026366 w 5646031"/>
              <a:gd name="connsiteY555" fmla="*/ 3109756 h 5182926"/>
              <a:gd name="connsiteX556" fmla="*/ 4031165 w 5646031"/>
              <a:gd name="connsiteY556" fmla="*/ 3119354 h 5182926"/>
              <a:gd name="connsiteX557" fmla="*/ 4038364 w 5646031"/>
              <a:gd name="connsiteY557" fmla="*/ 3128952 h 5182926"/>
              <a:gd name="connsiteX558" fmla="*/ 4045562 w 5646031"/>
              <a:gd name="connsiteY558" fmla="*/ 3136150 h 5182926"/>
              <a:gd name="connsiteX559" fmla="*/ 4055161 w 5646031"/>
              <a:gd name="connsiteY559" fmla="*/ 3142149 h 5182926"/>
              <a:gd name="connsiteX560" fmla="*/ 4065958 w 5646031"/>
              <a:gd name="connsiteY560" fmla="*/ 3146948 h 5182926"/>
              <a:gd name="connsiteX561" fmla="*/ 4092352 w 5646031"/>
              <a:gd name="connsiteY561" fmla="*/ 3156546 h 5182926"/>
              <a:gd name="connsiteX562" fmla="*/ 4122347 w 5646031"/>
              <a:gd name="connsiteY562" fmla="*/ 3163744 h 5182926"/>
              <a:gd name="connsiteX563" fmla="*/ 4172736 w 5646031"/>
              <a:gd name="connsiteY563" fmla="*/ 3170943 h 5182926"/>
              <a:gd name="connsiteX564" fmla="*/ 4221926 w 5646031"/>
              <a:gd name="connsiteY564" fmla="*/ 3181741 h 5182926"/>
              <a:gd name="connsiteX565" fmla="*/ 4321505 w 5646031"/>
              <a:gd name="connsiteY565" fmla="*/ 3210535 h 5182926"/>
              <a:gd name="connsiteX566" fmla="*/ 4346700 w 5646031"/>
              <a:gd name="connsiteY566" fmla="*/ 3218933 h 5182926"/>
              <a:gd name="connsiteX567" fmla="*/ 4356298 w 5646031"/>
              <a:gd name="connsiteY567" fmla="*/ 3226131 h 5182926"/>
              <a:gd name="connsiteX568" fmla="*/ 4365896 w 5646031"/>
              <a:gd name="connsiteY568" fmla="*/ 3235729 h 5182926"/>
              <a:gd name="connsiteX569" fmla="*/ 4374295 w 5646031"/>
              <a:gd name="connsiteY569" fmla="*/ 3245327 h 5182926"/>
              <a:gd name="connsiteX570" fmla="*/ 4379094 w 5646031"/>
              <a:gd name="connsiteY570" fmla="*/ 3256125 h 5182926"/>
              <a:gd name="connsiteX571" fmla="*/ 4381493 w 5646031"/>
              <a:gd name="connsiteY571" fmla="*/ 3268123 h 5182926"/>
              <a:gd name="connsiteX572" fmla="*/ 4379094 w 5646031"/>
              <a:gd name="connsiteY572" fmla="*/ 3283719 h 5182926"/>
              <a:gd name="connsiteX573" fmla="*/ 4376694 w 5646031"/>
              <a:gd name="connsiteY573" fmla="*/ 3298116 h 5182926"/>
              <a:gd name="connsiteX574" fmla="*/ 4370695 w 5646031"/>
              <a:gd name="connsiteY574" fmla="*/ 3310114 h 5182926"/>
              <a:gd name="connsiteX575" fmla="*/ 4361097 w 5646031"/>
              <a:gd name="connsiteY575" fmla="*/ 3319712 h 5182926"/>
              <a:gd name="connsiteX576" fmla="*/ 4351499 w 5646031"/>
              <a:gd name="connsiteY576" fmla="*/ 3325711 h 5182926"/>
              <a:gd name="connsiteX577" fmla="*/ 4339501 w 5646031"/>
              <a:gd name="connsiteY577" fmla="*/ 3330510 h 5182926"/>
              <a:gd name="connsiteX578" fmla="*/ 4326304 w 5646031"/>
              <a:gd name="connsiteY578" fmla="*/ 3332909 h 5182926"/>
              <a:gd name="connsiteX579" fmla="*/ 4314307 w 5646031"/>
              <a:gd name="connsiteY579" fmla="*/ 3335309 h 5182926"/>
              <a:gd name="connsiteX580" fmla="*/ 4301109 w 5646031"/>
              <a:gd name="connsiteY580" fmla="*/ 3332909 h 5182926"/>
              <a:gd name="connsiteX581" fmla="*/ 4256719 w 5646031"/>
              <a:gd name="connsiteY581" fmla="*/ 3330510 h 5182926"/>
              <a:gd name="connsiteX582" fmla="*/ 4214727 w 5646031"/>
              <a:gd name="connsiteY582" fmla="*/ 3330510 h 5182926"/>
              <a:gd name="connsiteX583" fmla="*/ 4175136 w 5646031"/>
              <a:gd name="connsiteY583" fmla="*/ 3332909 h 5182926"/>
              <a:gd name="connsiteX584" fmla="*/ 4135543 w 5646031"/>
              <a:gd name="connsiteY584" fmla="*/ 3342507 h 5182926"/>
              <a:gd name="connsiteX585" fmla="*/ 4117548 w 5646031"/>
              <a:gd name="connsiteY585" fmla="*/ 3347307 h 5182926"/>
              <a:gd name="connsiteX586" fmla="*/ 4098352 w 5646031"/>
              <a:gd name="connsiteY586" fmla="*/ 3355704 h 5182926"/>
              <a:gd name="connsiteX587" fmla="*/ 4080355 w 5646031"/>
              <a:gd name="connsiteY587" fmla="*/ 3362903 h 5182926"/>
              <a:gd name="connsiteX588" fmla="*/ 4063558 w 5646031"/>
              <a:gd name="connsiteY588" fmla="*/ 3374900 h 5182926"/>
              <a:gd name="connsiteX589" fmla="*/ 4045562 w 5646031"/>
              <a:gd name="connsiteY589" fmla="*/ 3389297 h 5182926"/>
              <a:gd name="connsiteX590" fmla="*/ 4028766 w 5646031"/>
              <a:gd name="connsiteY590" fmla="*/ 3402495 h 5182926"/>
              <a:gd name="connsiteX591" fmla="*/ 4010769 w 5646031"/>
              <a:gd name="connsiteY591" fmla="*/ 3419292 h 5182926"/>
              <a:gd name="connsiteX592" fmla="*/ 3993973 w 5646031"/>
              <a:gd name="connsiteY592" fmla="*/ 3437287 h 5182926"/>
              <a:gd name="connsiteX593" fmla="*/ 3985575 w 5646031"/>
              <a:gd name="connsiteY593" fmla="*/ 3446885 h 5182926"/>
              <a:gd name="connsiteX594" fmla="*/ 3975977 w 5646031"/>
              <a:gd name="connsiteY594" fmla="*/ 3454084 h 5182926"/>
              <a:gd name="connsiteX595" fmla="*/ 3966379 w 5646031"/>
              <a:gd name="connsiteY595" fmla="*/ 3458883 h 5182926"/>
              <a:gd name="connsiteX596" fmla="*/ 3955581 w 5646031"/>
              <a:gd name="connsiteY596" fmla="*/ 3461283 h 5182926"/>
              <a:gd name="connsiteX597" fmla="*/ 3945983 w 5646031"/>
              <a:gd name="connsiteY597" fmla="*/ 3461283 h 5182926"/>
              <a:gd name="connsiteX598" fmla="*/ 3936385 w 5646031"/>
              <a:gd name="connsiteY598" fmla="*/ 3458883 h 5182926"/>
              <a:gd name="connsiteX599" fmla="*/ 3924387 w 5646031"/>
              <a:gd name="connsiteY599" fmla="*/ 3454084 h 5182926"/>
              <a:gd name="connsiteX600" fmla="*/ 3915989 w 5646031"/>
              <a:gd name="connsiteY600" fmla="*/ 3449285 h 5182926"/>
              <a:gd name="connsiteX601" fmla="*/ 3906391 w 5646031"/>
              <a:gd name="connsiteY601" fmla="*/ 3442086 h 5182926"/>
              <a:gd name="connsiteX602" fmla="*/ 3896793 w 5646031"/>
              <a:gd name="connsiteY602" fmla="*/ 3432488 h 5182926"/>
              <a:gd name="connsiteX603" fmla="*/ 3883596 w 5646031"/>
              <a:gd name="connsiteY603" fmla="*/ 3412093 h 5182926"/>
              <a:gd name="connsiteX604" fmla="*/ 3876397 w 5646031"/>
              <a:gd name="connsiteY604" fmla="*/ 3400096 h 5182926"/>
              <a:gd name="connsiteX605" fmla="*/ 3871598 w 5646031"/>
              <a:gd name="connsiteY605" fmla="*/ 3386898 h 5182926"/>
              <a:gd name="connsiteX606" fmla="*/ 3869199 w 5646031"/>
              <a:gd name="connsiteY606" fmla="*/ 3372501 h 5182926"/>
              <a:gd name="connsiteX607" fmla="*/ 3866799 w 5646031"/>
              <a:gd name="connsiteY607" fmla="*/ 3358104 h 5182926"/>
              <a:gd name="connsiteX608" fmla="*/ 3866799 w 5646031"/>
              <a:gd name="connsiteY608" fmla="*/ 3340108 h 5182926"/>
              <a:gd name="connsiteX609" fmla="*/ 3866799 w 5646031"/>
              <a:gd name="connsiteY609" fmla="*/ 3319712 h 5182926"/>
              <a:gd name="connsiteX610" fmla="*/ 3871598 w 5646031"/>
              <a:gd name="connsiteY610" fmla="*/ 3280120 h 5182926"/>
              <a:gd name="connsiteX611" fmla="*/ 3878797 w 5646031"/>
              <a:gd name="connsiteY611" fmla="*/ 3240528 h 5182926"/>
              <a:gd name="connsiteX612" fmla="*/ 3883596 w 5646031"/>
              <a:gd name="connsiteY612" fmla="*/ 3198537 h 5182926"/>
              <a:gd name="connsiteX613" fmla="*/ 3883596 w 5646031"/>
              <a:gd name="connsiteY613" fmla="*/ 3181741 h 5182926"/>
              <a:gd name="connsiteX614" fmla="*/ 3883596 w 5646031"/>
              <a:gd name="connsiteY614" fmla="*/ 3163744 h 5182926"/>
              <a:gd name="connsiteX615" fmla="*/ 3878797 w 5646031"/>
              <a:gd name="connsiteY615" fmla="*/ 3146948 h 5182926"/>
              <a:gd name="connsiteX616" fmla="*/ 3871598 w 5646031"/>
              <a:gd name="connsiteY616" fmla="*/ 3133751 h 5182926"/>
              <a:gd name="connsiteX617" fmla="*/ 3864400 w 5646031"/>
              <a:gd name="connsiteY617" fmla="*/ 3119354 h 5182926"/>
              <a:gd name="connsiteX618" fmla="*/ 3852402 w 5646031"/>
              <a:gd name="connsiteY618" fmla="*/ 3107356 h 5182926"/>
              <a:gd name="connsiteX619" fmla="*/ 3839205 w 5646031"/>
              <a:gd name="connsiteY619" fmla="*/ 3098958 h 5182926"/>
              <a:gd name="connsiteX620" fmla="*/ 3822409 w 5646031"/>
              <a:gd name="connsiteY620" fmla="*/ 3091759 h 5182926"/>
              <a:gd name="connsiteX621" fmla="*/ 3811611 w 5646031"/>
              <a:gd name="connsiteY621" fmla="*/ 3089360 h 5182926"/>
              <a:gd name="connsiteX622" fmla="*/ 3802013 w 5646031"/>
              <a:gd name="connsiteY622" fmla="*/ 3089360 h 5182926"/>
              <a:gd name="connsiteX623" fmla="*/ 3792415 w 5646031"/>
              <a:gd name="connsiteY623" fmla="*/ 3089360 h 5182926"/>
              <a:gd name="connsiteX624" fmla="*/ 3787616 w 5646031"/>
              <a:gd name="connsiteY624" fmla="*/ 3091759 h 5182926"/>
              <a:gd name="connsiteX625" fmla="*/ 3782817 w 5646031"/>
              <a:gd name="connsiteY625" fmla="*/ 3096558 h 5182926"/>
              <a:gd name="connsiteX626" fmla="*/ 3779218 w 5646031"/>
              <a:gd name="connsiteY626" fmla="*/ 3101357 h 5182926"/>
              <a:gd name="connsiteX627" fmla="*/ 3776818 w 5646031"/>
              <a:gd name="connsiteY627" fmla="*/ 3112155 h 5182926"/>
              <a:gd name="connsiteX628" fmla="*/ 3776818 w 5646031"/>
              <a:gd name="connsiteY628" fmla="*/ 3126552 h 5182926"/>
              <a:gd name="connsiteX629" fmla="*/ 3776818 w 5646031"/>
              <a:gd name="connsiteY629" fmla="*/ 3140949 h 5182926"/>
              <a:gd name="connsiteX630" fmla="*/ 3774419 w 5646031"/>
              <a:gd name="connsiteY630" fmla="*/ 3154146 h 5182926"/>
              <a:gd name="connsiteX631" fmla="*/ 3772019 w 5646031"/>
              <a:gd name="connsiteY631" fmla="*/ 3168543 h 5182926"/>
              <a:gd name="connsiteX632" fmla="*/ 3750424 w 5646031"/>
              <a:gd name="connsiteY632" fmla="*/ 3203336 h 5182926"/>
              <a:gd name="connsiteX633" fmla="*/ 3742025 w 5646031"/>
              <a:gd name="connsiteY633" fmla="*/ 3218933 h 5182926"/>
              <a:gd name="connsiteX634" fmla="*/ 3737226 w 5646031"/>
              <a:gd name="connsiteY634" fmla="*/ 3221332 h 5182926"/>
              <a:gd name="connsiteX635" fmla="*/ 3732427 w 5646031"/>
              <a:gd name="connsiteY635" fmla="*/ 3223732 h 5182926"/>
              <a:gd name="connsiteX636" fmla="*/ 3688037 w 5646031"/>
              <a:gd name="connsiteY636" fmla="*/ 3223732 h 5182926"/>
              <a:gd name="connsiteX637" fmla="*/ 3648444 w 5646031"/>
              <a:gd name="connsiteY637" fmla="*/ 3226131 h 5182926"/>
              <a:gd name="connsiteX638" fmla="*/ 3607653 w 5646031"/>
              <a:gd name="connsiteY638" fmla="*/ 3228531 h 5182926"/>
              <a:gd name="connsiteX639" fmla="*/ 3568061 w 5646031"/>
              <a:gd name="connsiteY639" fmla="*/ 3235729 h 5182926"/>
              <a:gd name="connsiteX640" fmla="*/ 3528469 w 5646031"/>
              <a:gd name="connsiteY640" fmla="*/ 3245327 h 5182926"/>
              <a:gd name="connsiteX641" fmla="*/ 3509273 w 5646031"/>
              <a:gd name="connsiteY641" fmla="*/ 3253726 h 5182926"/>
              <a:gd name="connsiteX642" fmla="*/ 3491277 w 5646031"/>
              <a:gd name="connsiteY642" fmla="*/ 3260924 h 5182926"/>
              <a:gd name="connsiteX643" fmla="*/ 3472081 w 5646031"/>
              <a:gd name="connsiteY643" fmla="*/ 3272922 h 5182926"/>
              <a:gd name="connsiteX644" fmla="*/ 3454085 w 5646031"/>
              <a:gd name="connsiteY644" fmla="*/ 3283719 h 5182926"/>
              <a:gd name="connsiteX645" fmla="*/ 3434889 w 5646031"/>
              <a:gd name="connsiteY645" fmla="*/ 3298116 h 5182926"/>
              <a:gd name="connsiteX646" fmla="*/ 3419292 w 5646031"/>
              <a:gd name="connsiteY646" fmla="*/ 3314913 h 5182926"/>
              <a:gd name="connsiteX647" fmla="*/ 3412094 w 5646031"/>
              <a:gd name="connsiteY647" fmla="*/ 3319712 h 5182926"/>
              <a:gd name="connsiteX648" fmla="*/ 3407295 w 5646031"/>
              <a:gd name="connsiteY648" fmla="*/ 3320912 h 5182926"/>
              <a:gd name="connsiteX649" fmla="*/ 3402496 w 5646031"/>
              <a:gd name="connsiteY649" fmla="*/ 3320912 h 5182926"/>
              <a:gd name="connsiteX650" fmla="*/ 3397697 w 5646031"/>
              <a:gd name="connsiteY650" fmla="*/ 3320912 h 5182926"/>
              <a:gd name="connsiteX651" fmla="*/ 3391698 w 5646031"/>
              <a:gd name="connsiteY651" fmla="*/ 3314913 h 5182926"/>
              <a:gd name="connsiteX652" fmla="*/ 3386898 w 5646031"/>
              <a:gd name="connsiteY652" fmla="*/ 3305315 h 5182926"/>
              <a:gd name="connsiteX653" fmla="*/ 3382099 w 5646031"/>
              <a:gd name="connsiteY653" fmla="*/ 3290918 h 5182926"/>
              <a:gd name="connsiteX654" fmla="*/ 3377300 w 5646031"/>
              <a:gd name="connsiteY654" fmla="*/ 3277721 h 5182926"/>
              <a:gd name="connsiteX655" fmla="*/ 3377300 w 5646031"/>
              <a:gd name="connsiteY655" fmla="*/ 3260924 h 5182926"/>
              <a:gd name="connsiteX656" fmla="*/ 3377300 w 5646031"/>
              <a:gd name="connsiteY656" fmla="*/ 3247727 h 5182926"/>
              <a:gd name="connsiteX657" fmla="*/ 3377300 w 5646031"/>
              <a:gd name="connsiteY657" fmla="*/ 3228531 h 5182926"/>
              <a:gd name="connsiteX658" fmla="*/ 3377300 w 5646031"/>
              <a:gd name="connsiteY658" fmla="*/ 3210535 h 5182926"/>
              <a:gd name="connsiteX659" fmla="*/ 3374901 w 5646031"/>
              <a:gd name="connsiteY659" fmla="*/ 3196138 h 5182926"/>
              <a:gd name="connsiteX660" fmla="*/ 3370102 w 5646031"/>
              <a:gd name="connsiteY660" fmla="*/ 3181741 h 5182926"/>
              <a:gd name="connsiteX661" fmla="*/ 3365303 w 5646031"/>
              <a:gd name="connsiteY661" fmla="*/ 3170943 h 5182926"/>
              <a:gd name="connsiteX662" fmla="*/ 3359305 w 5646031"/>
              <a:gd name="connsiteY662" fmla="*/ 3161345 h 5182926"/>
              <a:gd name="connsiteX663" fmla="*/ 3349707 w 5646031"/>
              <a:gd name="connsiteY663" fmla="*/ 3154146 h 5182926"/>
              <a:gd name="connsiteX664" fmla="*/ 3340109 w 5646031"/>
              <a:gd name="connsiteY664" fmla="*/ 3146948 h 5182926"/>
              <a:gd name="connsiteX665" fmla="*/ 3330511 w 5646031"/>
              <a:gd name="connsiteY665" fmla="*/ 3142149 h 5182926"/>
              <a:gd name="connsiteX666" fmla="*/ 3319712 w 5646031"/>
              <a:gd name="connsiteY666" fmla="*/ 3138550 h 5182926"/>
              <a:gd name="connsiteX667" fmla="*/ 3293318 w 5646031"/>
              <a:gd name="connsiteY667" fmla="*/ 3133751 h 5182926"/>
              <a:gd name="connsiteX668" fmla="*/ 3265724 w 5646031"/>
              <a:gd name="connsiteY668" fmla="*/ 3133751 h 5182926"/>
              <a:gd name="connsiteX669" fmla="*/ 3235730 w 5646031"/>
              <a:gd name="connsiteY669" fmla="*/ 3133751 h 5182926"/>
              <a:gd name="connsiteX670" fmla="*/ 3096559 w 5646031"/>
              <a:gd name="connsiteY670" fmla="*/ 3146948 h 5182926"/>
              <a:gd name="connsiteX671" fmla="*/ 2957387 w 5646031"/>
              <a:gd name="connsiteY671" fmla="*/ 3163744 h 5182926"/>
              <a:gd name="connsiteX672" fmla="*/ 2936992 w 5646031"/>
              <a:gd name="connsiteY672" fmla="*/ 3166144 h 5182926"/>
              <a:gd name="connsiteX673" fmla="*/ 2915396 w 5646031"/>
              <a:gd name="connsiteY673" fmla="*/ 3170943 h 5182926"/>
              <a:gd name="connsiteX674" fmla="*/ 2895000 w 5646031"/>
              <a:gd name="connsiteY674" fmla="*/ 3176942 h 5182926"/>
              <a:gd name="connsiteX675" fmla="*/ 2878204 w 5646031"/>
              <a:gd name="connsiteY675" fmla="*/ 3184140 h 5182926"/>
              <a:gd name="connsiteX676" fmla="*/ 2862607 w 5646031"/>
              <a:gd name="connsiteY676" fmla="*/ 3191339 h 5182926"/>
              <a:gd name="connsiteX677" fmla="*/ 2848210 w 5646031"/>
              <a:gd name="connsiteY677" fmla="*/ 3200937 h 5182926"/>
              <a:gd name="connsiteX678" fmla="*/ 2837412 w 5646031"/>
              <a:gd name="connsiteY678" fmla="*/ 3212934 h 5182926"/>
              <a:gd name="connsiteX679" fmla="*/ 2825415 w 5646031"/>
              <a:gd name="connsiteY679" fmla="*/ 3223732 h 5182926"/>
              <a:gd name="connsiteX680" fmla="*/ 2818216 w 5646031"/>
              <a:gd name="connsiteY680" fmla="*/ 3238129 h 5182926"/>
              <a:gd name="connsiteX681" fmla="*/ 2811018 w 5646031"/>
              <a:gd name="connsiteY681" fmla="*/ 3251326 h 5182926"/>
              <a:gd name="connsiteX682" fmla="*/ 2806219 w 5646031"/>
              <a:gd name="connsiteY682" fmla="*/ 3268123 h 5182926"/>
              <a:gd name="connsiteX683" fmla="*/ 2805019 w 5646031"/>
              <a:gd name="connsiteY683" fmla="*/ 3283719 h 5182926"/>
              <a:gd name="connsiteX684" fmla="*/ 2805019 w 5646031"/>
              <a:gd name="connsiteY684" fmla="*/ 3302915 h 5182926"/>
              <a:gd name="connsiteX685" fmla="*/ 2806219 w 5646031"/>
              <a:gd name="connsiteY685" fmla="*/ 3320912 h 5182926"/>
              <a:gd name="connsiteX686" fmla="*/ 2808618 w 5646031"/>
              <a:gd name="connsiteY686" fmla="*/ 3342507 h 5182926"/>
              <a:gd name="connsiteX687" fmla="*/ 2815817 w 5646031"/>
              <a:gd name="connsiteY687" fmla="*/ 3362903 h 5182926"/>
              <a:gd name="connsiteX688" fmla="*/ 2827814 w 5646031"/>
              <a:gd name="connsiteY688" fmla="*/ 3400096 h 5182926"/>
              <a:gd name="connsiteX689" fmla="*/ 2837412 w 5646031"/>
              <a:gd name="connsiteY689" fmla="*/ 3437287 h 5182926"/>
              <a:gd name="connsiteX690" fmla="*/ 2850610 w 5646031"/>
              <a:gd name="connsiteY690" fmla="*/ 3514072 h 5182926"/>
              <a:gd name="connsiteX691" fmla="*/ 2862607 w 5646031"/>
              <a:gd name="connsiteY691" fmla="*/ 3588456 h 5182926"/>
              <a:gd name="connsiteX692" fmla="*/ 2869806 w 5646031"/>
              <a:gd name="connsiteY692" fmla="*/ 3665241 h 5182926"/>
              <a:gd name="connsiteX693" fmla="*/ 2875804 w 5646031"/>
              <a:gd name="connsiteY693" fmla="*/ 3713231 h 5182926"/>
              <a:gd name="connsiteX694" fmla="*/ 2885402 w 5646031"/>
              <a:gd name="connsiteY694" fmla="*/ 3757621 h 5182926"/>
              <a:gd name="connsiteX695" fmla="*/ 2902199 w 5646031"/>
              <a:gd name="connsiteY695" fmla="*/ 3799613 h 5182926"/>
              <a:gd name="connsiteX696" fmla="*/ 2910597 w 5646031"/>
              <a:gd name="connsiteY696" fmla="*/ 3817609 h 5182926"/>
              <a:gd name="connsiteX697" fmla="*/ 2922595 w 5646031"/>
              <a:gd name="connsiteY697" fmla="*/ 3836805 h 5182926"/>
              <a:gd name="connsiteX698" fmla="*/ 2934593 w 5646031"/>
              <a:gd name="connsiteY698" fmla="*/ 3854802 h 5182926"/>
              <a:gd name="connsiteX699" fmla="*/ 2947789 w 5646031"/>
              <a:gd name="connsiteY699" fmla="*/ 3873998 h 5182926"/>
              <a:gd name="connsiteX700" fmla="*/ 2962186 w 5646031"/>
              <a:gd name="connsiteY700" fmla="*/ 3889594 h 5182926"/>
              <a:gd name="connsiteX701" fmla="*/ 2978983 w 5646031"/>
              <a:gd name="connsiteY701" fmla="*/ 3906391 h 5182926"/>
              <a:gd name="connsiteX702" fmla="*/ 2996980 w 5646031"/>
              <a:gd name="connsiteY702" fmla="*/ 3920788 h 5182926"/>
              <a:gd name="connsiteX703" fmla="*/ 3014976 w 5646031"/>
              <a:gd name="connsiteY703" fmla="*/ 3936385 h 5182926"/>
              <a:gd name="connsiteX704" fmla="*/ 3036571 w 5646031"/>
              <a:gd name="connsiteY704" fmla="*/ 3950782 h 5182926"/>
              <a:gd name="connsiteX705" fmla="*/ 3056967 w 5646031"/>
              <a:gd name="connsiteY705" fmla="*/ 3961579 h 5182926"/>
              <a:gd name="connsiteX706" fmla="*/ 3076163 w 5646031"/>
              <a:gd name="connsiteY706" fmla="*/ 3975976 h 5182926"/>
              <a:gd name="connsiteX707" fmla="*/ 3094159 w 5646031"/>
              <a:gd name="connsiteY707" fmla="*/ 3987974 h 5182926"/>
              <a:gd name="connsiteX708" fmla="*/ 3108556 w 5646031"/>
              <a:gd name="connsiteY708" fmla="*/ 3998772 h 5182926"/>
              <a:gd name="connsiteX709" fmla="*/ 3121754 w 5646031"/>
              <a:gd name="connsiteY709" fmla="*/ 4010769 h 5182926"/>
              <a:gd name="connsiteX710" fmla="*/ 3131352 w 5646031"/>
              <a:gd name="connsiteY710" fmla="*/ 4025166 h 5182926"/>
              <a:gd name="connsiteX711" fmla="*/ 3138550 w 5646031"/>
              <a:gd name="connsiteY711" fmla="*/ 4035964 h 5182926"/>
              <a:gd name="connsiteX712" fmla="*/ 3143349 w 5646031"/>
              <a:gd name="connsiteY712" fmla="*/ 4047961 h 5182926"/>
              <a:gd name="connsiteX713" fmla="*/ 3145749 w 5646031"/>
              <a:gd name="connsiteY713" fmla="*/ 4062358 h 5182926"/>
              <a:gd name="connsiteX714" fmla="*/ 3143349 w 5646031"/>
              <a:gd name="connsiteY714" fmla="*/ 4073156 h 5182926"/>
              <a:gd name="connsiteX715" fmla="*/ 3140950 w 5646031"/>
              <a:gd name="connsiteY715" fmla="*/ 4087553 h 5182926"/>
              <a:gd name="connsiteX716" fmla="*/ 3136151 w 5646031"/>
              <a:gd name="connsiteY716" fmla="*/ 4100750 h 5182926"/>
              <a:gd name="connsiteX717" fmla="*/ 3126553 w 5646031"/>
              <a:gd name="connsiteY717" fmla="*/ 4115147 h 5182926"/>
              <a:gd name="connsiteX718" fmla="*/ 3118154 w 5646031"/>
              <a:gd name="connsiteY718" fmla="*/ 4129544 h 5182926"/>
              <a:gd name="connsiteX719" fmla="*/ 3103757 w 5646031"/>
              <a:gd name="connsiteY719" fmla="*/ 4142742 h 5182926"/>
              <a:gd name="connsiteX720" fmla="*/ 3071364 w 5646031"/>
              <a:gd name="connsiteY720" fmla="*/ 4175135 h 5182926"/>
              <a:gd name="connsiteX721" fmla="*/ 3052168 w 5646031"/>
              <a:gd name="connsiteY721" fmla="*/ 4189532 h 5182926"/>
              <a:gd name="connsiteX722" fmla="*/ 3043770 w 5646031"/>
              <a:gd name="connsiteY722" fmla="*/ 4196731 h 5182926"/>
              <a:gd name="connsiteX723" fmla="*/ 3034172 w 5646031"/>
              <a:gd name="connsiteY723" fmla="*/ 4199130 h 5182926"/>
              <a:gd name="connsiteX724" fmla="*/ 3019775 w 5646031"/>
              <a:gd name="connsiteY724" fmla="*/ 4203929 h 5182926"/>
              <a:gd name="connsiteX725" fmla="*/ 3004178 w 5646031"/>
              <a:gd name="connsiteY725" fmla="*/ 4207529 h 5182926"/>
              <a:gd name="connsiteX726" fmla="*/ 2989781 w 5646031"/>
              <a:gd name="connsiteY726" fmla="*/ 4217127 h 5182926"/>
              <a:gd name="connsiteX727" fmla="*/ 2976583 w 5646031"/>
              <a:gd name="connsiteY727" fmla="*/ 4226725 h 5182926"/>
              <a:gd name="connsiteX728" fmla="*/ 2947789 w 5646031"/>
              <a:gd name="connsiteY728" fmla="*/ 4249520 h 5182926"/>
              <a:gd name="connsiteX729" fmla="*/ 2922595 w 5646031"/>
              <a:gd name="connsiteY729" fmla="*/ 4271115 h 5182926"/>
              <a:gd name="connsiteX730" fmla="*/ 2909397 w 5646031"/>
              <a:gd name="connsiteY730" fmla="*/ 4279514 h 5182926"/>
              <a:gd name="connsiteX731" fmla="*/ 2895000 w 5646031"/>
              <a:gd name="connsiteY731" fmla="*/ 4289112 h 5182926"/>
              <a:gd name="connsiteX732" fmla="*/ 2880603 w 5646031"/>
              <a:gd name="connsiteY732" fmla="*/ 4296310 h 5182926"/>
              <a:gd name="connsiteX733" fmla="*/ 2867406 w 5646031"/>
              <a:gd name="connsiteY733" fmla="*/ 4298710 h 5182926"/>
              <a:gd name="connsiteX734" fmla="*/ 2853009 w 5646031"/>
              <a:gd name="connsiteY734" fmla="*/ 4301109 h 5182926"/>
              <a:gd name="connsiteX735" fmla="*/ 2837412 w 5646031"/>
              <a:gd name="connsiteY735" fmla="*/ 4298710 h 5182926"/>
              <a:gd name="connsiteX736" fmla="*/ 2820616 w 5646031"/>
              <a:gd name="connsiteY736" fmla="*/ 4291511 h 5182926"/>
              <a:gd name="connsiteX737" fmla="*/ 2805019 w 5646031"/>
              <a:gd name="connsiteY737" fmla="*/ 4279514 h 5182926"/>
              <a:gd name="connsiteX738" fmla="*/ 2790622 w 5646031"/>
              <a:gd name="connsiteY738" fmla="*/ 4268716 h 5182926"/>
              <a:gd name="connsiteX739" fmla="*/ 2781025 w 5646031"/>
              <a:gd name="connsiteY739" fmla="*/ 4256718 h 5182926"/>
              <a:gd name="connsiteX740" fmla="*/ 2773826 w 5646031"/>
              <a:gd name="connsiteY740" fmla="*/ 4244721 h 5182926"/>
              <a:gd name="connsiteX741" fmla="*/ 2771426 w 5646031"/>
              <a:gd name="connsiteY741" fmla="*/ 4231524 h 5182926"/>
              <a:gd name="connsiteX742" fmla="*/ 2770226 w 5646031"/>
              <a:gd name="connsiteY742" fmla="*/ 4217127 h 5182926"/>
              <a:gd name="connsiteX743" fmla="*/ 2771426 w 5646031"/>
              <a:gd name="connsiteY743" fmla="*/ 4206329 h 5182926"/>
              <a:gd name="connsiteX744" fmla="*/ 2776225 w 5646031"/>
              <a:gd name="connsiteY744" fmla="*/ 4191931 h 5182926"/>
              <a:gd name="connsiteX745" fmla="*/ 2781025 w 5646031"/>
              <a:gd name="connsiteY745" fmla="*/ 4177534 h 5182926"/>
              <a:gd name="connsiteX746" fmla="*/ 2795421 w 5646031"/>
              <a:gd name="connsiteY746" fmla="*/ 4149941 h 5182926"/>
              <a:gd name="connsiteX747" fmla="*/ 2811018 w 5646031"/>
              <a:gd name="connsiteY747" fmla="*/ 4122346 h 5182926"/>
              <a:gd name="connsiteX748" fmla="*/ 2825415 w 5646031"/>
              <a:gd name="connsiteY748" fmla="*/ 4094752 h 5182926"/>
              <a:gd name="connsiteX749" fmla="*/ 2830214 w 5646031"/>
              <a:gd name="connsiteY749" fmla="*/ 4080355 h 5182926"/>
              <a:gd name="connsiteX750" fmla="*/ 2832613 w 5646031"/>
              <a:gd name="connsiteY750" fmla="*/ 4068357 h 5182926"/>
              <a:gd name="connsiteX751" fmla="*/ 2837412 w 5646031"/>
              <a:gd name="connsiteY751" fmla="*/ 4038363 h 5182926"/>
              <a:gd name="connsiteX752" fmla="*/ 2837412 w 5646031"/>
              <a:gd name="connsiteY752" fmla="*/ 4010769 h 5182926"/>
              <a:gd name="connsiteX753" fmla="*/ 2837412 w 5646031"/>
              <a:gd name="connsiteY753" fmla="*/ 3980775 h 5182926"/>
              <a:gd name="connsiteX754" fmla="*/ 2832613 w 5646031"/>
              <a:gd name="connsiteY754" fmla="*/ 3950782 h 5182926"/>
              <a:gd name="connsiteX755" fmla="*/ 2827814 w 5646031"/>
              <a:gd name="connsiteY755" fmla="*/ 3920788 h 5182926"/>
              <a:gd name="connsiteX756" fmla="*/ 2820616 w 5646031"/>
              <a:gd name="connsiteY756" fmla="*/ 3889594 h 5182926"/>
              <a:gd name="connsiteX757" fmla="*/ 2808618 w 5646031"/>
              <a:gd name="connsiteY757" fmla="*/ 3859601 h 5182926"/>
              <a:gd name="connsiteX758" fmla="*/ 2797821 w 5646031"/>
              <a:gd name="connsiteY758" fmla="*/ 3829607 h 5182926"/>
              <a:gd name="connsiteX759" fmla="*/ 2785823 w 5646031"/>
              <a:gd name="connsiteY759" fmla="*/ 3802013 h 5182926"/>
              <a:gd name="connsiteX760" fmla="*/ 2770226 w 5646031"/>
              <a:gd name="connsiteY760" fmla="*/ 3776817 h 5182926"/>
              <a:gd name="connsiteX761" fmla="*/ 2753430 w 5646031"/>
              <a:gd name="connsiteY761" fmla="*/ 3752822 h 5182926"/>
              <a:gd name="connsiteX762" fmla="*/ 2736633 w 5646031"/>
              <a:gd name="connsiteY762" fmla="*/ 3730028 h 5182926"/>
              <a:gd name="connsiteX763" fmla="*/ 2718637 w 5646031"/>
              <a:gd name="connsiteY763" fmla="*/ 3710832 h 5182926"/>
              <a:gd name="connsiteX764" fmla="*/ 2698241 w 5646031"/>
              <a:gd name="connsiteY764" fmla="*/ 3692835 h 5182926"/>
              <a:gd name="connsiteX765" fmla="*/ 2676646 w 5646031"/>
              <a:gd name="connsiteY765" fmla="*/ 3678438 h 5182926"/>
              <a:gd name="connsiteX766" fmla="*/ 2653851 w 5646031"/>
              <a:gd name="connsiteY766" fmla="*/ 3670040 h 5182926"/>
              <a:gd name="connsiteX767" fmla="*/ 2651451 w 5646031"/>
              <a:gd name="connsiteY767" fmla="*/ 3692835 h 5182926"/>
              <a:gd name="connsiteX768" fmla="*/ 2653851 w 5646031"/>
              <a:gd name="connsiteY768" fmla="*/ 3713231 h 5182926"/>
              <a:gd name="connsiteX769" fmla="*/ 2658650 w 5646031"/>
              <a:gd name="connsiteY769" fmla="*/ 3734827 h 5182926"/>
              <a:gd name="connsiteX770" fmla="*/ 2667048 w 5646031"/>
              <a:gd name="connsiteY770" fmla="*/ 3755222 h 5182926"/>
              <a:gd name="connsiteX771" fmla="*/ 2688643 w 5646031"/>
              <a:gd name="connsiteY771" fmla="*/ 3792415 h 5182926"/>
              <a:gd name="connsiteX772" fmla="*/ 2698241 w 5646031"/>
              <a:gd name="connsiteY772" fmla="*/ 3811611 h 5182926"/>
              <a:gd name="connsiteX773" fmla="*/ 2704240 w 5646031"/>
              <a:gd name="connsiteY773" fmla="*/ 3832006 h 5182926"/>
              <a:gd name="connsiteX774" fmla="*/ 2709039 w 5646031"/>
              <a:gd name="connsiteY774" fmla="*/ 3846403 h 5182926"/>
              <a:gd name="connsiteX775" fmla="*/ 2713838 w 5646031"/>
              <a:gd name="connsiteY775" fmla="*/ 3859601 h 5182926"/>
              <a:gd name="connsiteX776" fmla="*/ 2713838 w 5646031"/>
              <a:gd name="connsiteY776" fmla="*/ 3876397 h 5182926"/>
              <a:gd name="connsiteX777" fmla="*/ 2713838 w 5646031"/>
              <a:gd name="connsiteY777" fmla="*/ 3889594 h 5182926"/>
              <a:gd name="connsiteX778" fmla="*/ 2711439 w 5646031"/>
              <a:gd name="connsiteY778" fmla="*/ 3901592 h 5182926"/>
              <a:gd name="connsiteX779" fmla="*/ 2706640 w 5646031"/>
              <a:gd name="connsiteY779" fmla="*/ 3915989 h 5182926"/>
              <a:gd name="connsiteX780" fmla="*/ 2698241 w 5646031"/>
              <a:gd name="connsiteY780" fmla="*/ 3926787 h 5182926"/>
              <a:gd name="connsiteX781" fmla="*/ 2688643 w 5646031"/>
              <a:gd name="connsiteY781" fmla="*/ 3941184 h 5182926"/>
              <a:gd name="connsiteX782" fmla="*/ 2676646 w 5646031"/>
              <a:gd name="connsiteY782" fmla="*/ 3950782 h 5182926"/>
              <a:gd name="connsiteX783" fmla="*/ 2665848 w 5646031"/>
              <a:gd name="connsiteY783" fmla="*/ 3957980 h 5182926"/>
              <a:gd name="connsiteX784" fmla="*/ 2656250 w 5646031"/>
              <a:gd name="connsiteY784" fmla="*/ 3961579 h 5182926"/>
              <a:gd name="connsiteX785" fmla="*/ 2641853 w 5646031"/>
              <a:gd name="connsiteY785" fmla="*/ 3963979 h 5182926"/>
              <a:gd name="connsiteX786" fmla="*/ 2631055 w 5646031"/>
              <a:gd name="connsiteY786" fmla="*/ 3966378 h 5182926"/>
              <a:gd name="connsiteX787" fmla="*/ 2619057 w 5646031"/>
              <a:gd name="connsiteY787" fmla="*/ 3963979 h 5182926"/>
              <a:gd name="connsiteX788" fmla="*/ 2604660 w 5646031"/>
              <a:gd name="connsiteY788" fmla="*/ 3961579 h 5182926"/>
              <a:gd name="connsiteX789" fmla="*/ 2593863 w 5646031"/>
              <a:gd name="connsiteY789" fmla="*/ 3957980 h 5182926"/>
              <a:gd name="connsiteX790" fmla="*/ 2577067 w 5646031"/>
              <a:gd name="connsiteY790" fmla="*/ 3950782 h 5182926"/>
              <a:gd name="connsiteX791" fmla="*/ 2565069 w 5646031"/>
              <a:gd name="connsiteY791" fmla="*/ 3941184 h 5182926"/>
              <a:gd name="connsiteX792" fmla="*/ 2554271 w 5646031"/>
              <a:gd name="connsiteY792" fmla="*/ 3931586 h 5182926"/>
              <a:gd name="connsiteX793" fmla="*/ 2547072 w 5646031"/>
              <a:gd name="connsiteY793" fmla="*/ 3920788 h 5182926"/>
              <a:gd name="connsiteX794" fmla="*/ 2542273 w 5646031"/>
              <a:gd name="connsiteY794" fmla="*/ 3906391 h 5182926"/>
              <a:gd name="connsiteX795" fmla="*/ 2539874 w 5646031"/>
              <a:gd name="connsiteY795" fmla="*/ 3891994 h 5182926"/>
              <a:gd name="connsiteX796" fmla="*/ 2539874 w 5646031"/>
              <a:gd name="connsiteY796" fmla="*/ 3878797 h 5182926"/>
              <a:gd name="connsiteX797" fmla="*/ 2542273 w 5646031"/>
              <a:gd name="connsiteY797" fmla="*/ 3862000 h 5182926"/>
              <a:gd name="connsiteX798" fmla="*/ 2547072 w 5646031"/>
              <a:gd name="connsiteY798" fmla="*/ 3841604 h 5182926"/>
              <a:gd name="connsiteX799" fmla="*/ 2549472 w 5646031"/>
              <a:gd name="connsiteY799" fmla="*/ 3822408 h 5182926"/>
              <a:gd name="connsiteX800" fmla="*/ 2551871 w 5646031"/>
              <a:gd name="connsiteY800" fmla="*/ 3806812 h 5182926"/>
              <a:gd name="connsiteX801" fmla="*/ 2549472 w 5646031"/>
              <a:gd name="connsiteY801" fmla="*/ 3790015 h 5182926"/>
              <a:gd name="connsiteX802" fmla="*/ 2547072 w 5646031"/>
              <a:gd name="connsiteY802" fmla="*/ 3774418 h 5182926"/>
              <a:gd name="connsiteX803" fmla="*/ 2542273 w 5646031"/>
              <a:gd name="connsiteY803" fmla="*/ 3760021 h 5182926"/>
              <a:gd name="connsiteX804" fmla="*/ 2537475 w 5646031"/>
              <a:gd name="connsiteY804" fmla="*/ 3745624 h 5182926"/>
              <a:gd name="connsiteX805" fmla="*/ 2527876 w 5646031"/>
              <a:gd name="connsiteY805" fmla="*/ 3734827 h 5182926"/>
              <a:gd name="connsiteX806" fmla="*/ 2519478 w 5646031"/>
              <a:gd name="connsiteY806" fmla="*/ 3722829 h 5182926"/>
              <a:gd name="connsiteX807" fmla="*/ 2509881 w 5646031"/>
              <a:gd name="connsiteY807" fmla="*/ 3710832 h 5182926"/>
              <a:gd name="connsiteX808" fmla="*/ 2484685 w 5646031"/>
              <a:gd name="connsiteY808" fmla="*/ 3692835 h 5182926"/>
              <a:gd name="connsiteX809" fmla="*/ 2457091 w 5646031"/>
              <a:gd name="connsiteY809" fmla="*/ 3676038 h 5182926"/>
              <a:gd name="connsiteX810" fmla="*/ 2422298 w 5646031"/>
              <a:gd name="connsiteY810" fmla="*/ 3665241 h 5182926"/>
              <a:gd name="connsiteX811" fmla="*/ 2407901 w 5646031"/>
              <a:gd name="connsiteY811" fmla="*/ 3658042 h 5182926"/>
              <a:gd name="connsiteX812" fmla="*/ 2395904 w 5646031"/>
              <a:gd name="connsiteY812" fmla="*/ 3650844 h 5182926"/>
              <a:gd name="connsiteX813" fmla="*/ 2373109 w 5646031"/>
              <a:gd name="connsiteY813" fmla="*/ 3635247 h 5182926"/>
              <a:gd name="connsiteX814" fmla="*/ 2361111 w 5646031"/>
              <a:gd name="connsiteY814" fmla="*/ 3625649 h 5182926"/>
              <a:gd name="connsiteX815" fmla="*/ 2352713 w 5646031"/>
              <a:gd name="connsiteY815" fmla="*/ 3616051 h 5182926"/>
              <a:gd name="connsiteX816" fmla="*/ 2333517 w 5646031"/>
              <a:gd name="connsiteY816" fmla="*/ 3593255 h 5182926"/>
              <a:gd name="connsiteX817" fmla="*/ 2298724 w 5646031"/>
              <a:gd name="connsiteY817" fmla="*/ 3544066 h 5182926"/>
              <a:gd name="connsiteX818" fmla="*/ 2283127 w 5646031"/>
              <a:gd name="connsiteY818" fmla="*/ 3523670 h 5182926"/>
              <a:gd name="connsiteX819" fmla="*/ 2273529 w 5646031"/>
              <a:gd name="connsiteY819" fmla="*/ 3514072 h 5182926"/>
              <a:gd name="connsiteX820" fmla="*/ 2263931 w 5646031"/>
              <a:gd name="connsiteY820" fmla="*/ 3506873 h 5182926"/>
              <a:gd name="connsiteX821" fmla="*/ 2251933 w 5646031"/>
              <a:gd name="connsiteY821" fmla="*/ 3502074 h 5182926"/>
              <a:gd name="connsiteX822" fmla="*/ 2241136 w 5646031"/>
              <a:gd name="connsiteY822" fmla="*/ 3497275 h 5182926"/>
              <a:gd name="connsiteX823" fmla="*/ 2229139 w 5646031"/>
              <a:gd name="connsiteY823" fmla="*/ 3497275 h 5182926"/>
              <a:gd name="connsiteX824" fmla="*/ 2214742 w 5646031"/>
              <a:gd name="connsiteY824" fmla="*/ 3499675 h 5182926"/>
              <a:gd name="connsiteX825" fmla="*/ 2203943 w 5646031"/>
              <a:gd name="connsiteY825" fmla="*/ 3502074 h 5182926"/>
              <a:gd name="connsiteX826" fmla="*/ 2191946 w 5646031"/>
              <a:gd name="connsiteY826" fmla="*/ 3509273 h 5182926"/>
              <a:gd name="connsiteX827" fmla="*/ 2184747 w 5646031"/>
              <a:gd name="connsiteY827" fmla="*/ 3516471 h 5182926"/>
              <a:gd name="connsiteX828" fmla="*/ 2176350 w 5646031"/>
              <a:gd name="connsiteY828" fmla="*/ 3526069 h 5182926"/>
              <a:gd name="connsiteX829" fmla="*/ 2171551 w 5646031"/>
              <a:gd name="connsiteY829" fmla="*/ 3536867 h 5182926"/>
              <a:gd name="connsiteX830" fmla="*/ 2164352 w 5646031"/>
              <a:gd name="connsiteY830" fmla="*/ 3548865 h 5182926"/>
              <a:gd name="connsiteX831" fmla="*/ 2154754 w 5646031"/>
              <a:gd name="connsiteY831" fmla="*/ 3576459 h 5182926"/>
              <a:gd name="connsiteX832" fmla="*/ 2139157 w 5646031"/>
              <a:gd name="connsiteY832" fmla="*/ 3632847 h 5182926"/>
              <a:gd name="connsiteX833" fmla="*/ 2127159 w 5646031"/>
              <a:gd name="connsiteY833" fmla="*/ 3660442 h 5182926"/>
              <a:gd name="connsiteX834" fmla="*/ 2119961 w 5646031"/>
              <a:gd name="connsiteY834" fmla="*/ 3672440 h 5182926"/>
              <a:gd name="connsiteX835" fmla="*/ 2110363 w 5646031"/>
              <a:gd name="connsiteY835" fmla="*/ 3683237 h 5182926"/>
              <a:gd name="connsiteX836" fmla="*/ 2087568 w 5646031"/>
              <a:gd name="connsiteY836" fmla="*/ 3713231 h 5182926"/>
              <a:gd name="connsiteX837" fmla="*/ 2064772 w 5646031"/>
              <a:gd name="connsiteY837" fmla="*/ 3744425 h 5182926"/>
              <a:gd name="connsiteX838" fmla="*/ 2022781 w 5646031"/>
              <a:gd name="connsiteY838" fmla="*/ 3806812 h 5182926"/>
              <a:gd name="connsiteX839" fmla="*/ 1985589 w 5646031"/>
              <a:gd name="connsiteY839" fmla="*/ 3871598 h 5182926"/>
              <a:gd name="connsiteX840" fmla="*/ 1953196 w 5646031"/>
              <a:gd name="connsiteY840" fmla="*/ 3936385 h 5182926"/>
              <a:gd name="connsiteX841" fmla="*/ 1925601 w 5646031"/>
              <a:gd name="connsiteY841" fmla="*/ 4003571 h 5182926"/>
              <a:gd name="connsiteX842" fmla="*/ 1899207 w 5646031"/>
              <a:gd name="connsiteY842" fmla="*/ 4070757 h 5182926"/>
              <a:gd name="connsiteX843" fmla="*/ 1878811 w 5646031"/>
              <a:gd name="connsiteY843" fmla="*/ 4140343 h 5182926"/>
              <a:gd name="connsiteX844" fmla="*/ 1858415 w 5646031"/>
              <a:gd name="connsiteY844" fmla="*/ 4209928 h 5182926"/>
              <a:gd name="connsiteX845" fmla="*/ 1841619 w 5646031"/>
              <a:gd name="connsiteY845" fmla="*/ 4281913 h 5182926"/>
              <a:gd name="connsiteX846" fmla="*/ 1826022 w 5646031"/>
              <a:gd name="connsiteY846" fmla="*/ 4351499 h 5182926"/>
              <a:gd name="connsiteX847" fmla="*/ 1794829 w 5646031"/>
              <a:gd name="connsiteY847" fmla="*/ 4495469 h 5182926"/>
              <a:gd name="connsiteX848" fmla="*/ 1767234 w 5646031"/>
              <a:gd name="connsiteY848" fmla="*/ 4639439 h 5182926"/>
              <a:gd name="connsiteX849" fmla="*/ 1754037 w 5646031"/>
              <a:gd name="connsiteY849" fmla="*/ 4711424 h 5182926"/>
              <a:gd name="connsiteX850" fmla="*/ 1737241 w 5646031"/>
              <a:gd name="connsiteY850" fmla="*/ 4781010 h 5182926"/>
              <a:gd name="connsiteX851" fmla="*/ 1732441 w 5646031"/>
              <a:gd name="connsiteY851" fmla="*/ 4800206 h 5182926"/>
              <a:gd name="connsiteX852" fmla="*/ 1732441 w 5646031"/>
              <a:gd name="connsiteY852" fmla="*/ 4820601 h 5182926"/>
              <a:gd name="connsiteX853" fmla="*/ 1732441 w 5646031"/>
              <a:gd name="connsiteY853" fmla="*/ 4839797 h 5182926"/>
              <a:gd name="connsiteX854" fmla="*/ 1734841 w 5646031"/>
              <a:gd name="connsiteY854" fmla="*/ 4860194 h 5182926"/>
              <a:gd name="connsiteX855" fmla="*/ 1742040 w 5646031"/>
              <a:gd name="connsiteY855" fmla="*/ 4902184 h 5182926"/>
              <a:gd name="connsiteX856" fmla="*/ 1746839 w 5646031"/>
              <a:gd name="connsiteY856" fmla="*/ 4941777 h 5182926"/>
              <a:gd name="connsiteX857" fmla="*/ 1749238 w 5646031"/>
              <a:gd name="connsiteY857" fmla="*/ 4994566 h 5182926"/>
              <a:gd name="connsiteX858" fmla="*/ 1746839 w 5646031"/>
              <a:gd name="connsiteY858" fmla="*/ 5020960 h 5182926"/>
              <a:gd name="connsiteX859" fmla="*/ 1742040 w 5646031"/>
              <a:gd name="connsiteY859" fmla="*/ 5043755 h 5182926"/>
              <a:gd name="connsiteX860" fmla="*/ 1734841 w 5646031"/>
              <a:gd name="connsiteY860" fmla="*/ 5068950 h 5182926"/>
              <a:gd name="connsiteX861" fmla="*/ 1725243 w 5646031"/>
              <a:gd name="connsiteY861" fmla="*/ 5092945 h 5182926"/>
              <a:gd name="connsiteX862" fmla="*/ 1712045 w 5646031"/>
              <a:gd name="connsiteY862" fmla="*/ 5113341 h 5182926"/>
              <a:gd name="connsiteX863" fmla="*/ 1692849 w 5646031"/>
              <a:gd name="connsiteY863" fmla="*/ 5133737 h 5182926"/>
              <a:gd name="connsiteX864" fmla="*/ 1670054 w 5646031"/>
              <a:gd name="connsiteY864" fmla="*/ 5157732 h 5182926"/>
              <a:gd name="connsiteX865" fmla="*/ 1655657 w 5646031"/>
              <a:gd name="connsiteY865" fmla="*/ 5166130 h 5182926"/>
              <a:gd name="connsiteX866" fmla="*/ 1642460 w 5646031"/>
              <a:gd name="connsiteY866" fmla="*/ 5173328 h 5182926"/>
              <a:gd name="connsiteX867" fmla="*/ 1628063 w 5646031"/>
              <a:gd name="connsiteY867" fmla="*/ 5180527 h 5182926"/>
              <a:gd name="connsiteX868" fmla="*/ 1612466 w 5646031"/>
              <a:gd name="connsiteY868" fmla="*/ 5182926 h 5182926"/>
              <a:gd name="connsiteX869" fmla="*/ 1595670 w 5646031"/>
              <a:gd name="connsiteY869" fmla="*/ 5182926 h 5182926"/>
              <a:gd name="connsiteX870" fmla="*/ 1577673 w 5646031"/>
              <a:gd name="connsiteY870" fmla="*/ 5180527 h 5182926"/>
              <a:gd name="connsiteX871" fmla="*/ 1558477 w 5646031"/>
              <a:gd name="connsiteY871" fmla="*/ 5173328 h 5182926"/>
              <a:gd name="connsiteX872" fmla="*/ 1545280 w 5646031"/>
              <a:gd name="connsiteY872" fmla="*/ 5164930 h 5182926"/>
              <a:gd name="connsiteX873" fmla="*/ 1533283 w 5646031"/>
              <a:gd name="connsiteY873" fmla="*/ 5152933 h 5182926"/>
              <a:gd name="connsiteX874" fmla="*/ 1526084 w 5646031"/>
              <a:gd name="connsiteY874" fmla="*/ 5138536 h 5182926"/>
              <a:gd name="connsiteX875" fmla="*/ 1518886 w 5646031"/>
              <a:gd name="connsiteY875" fmla="*/ 5125338 h 5182926"/>
              <a:gd name="connsiteX876" fmla="*/ 1515286 w 5646031"/>
              <a:gd name="connsiteY876" fmla="*/ 5108542 h 5182926"/>
              <a:gd name="connsiteX877" fmla="*/ 1512887 w 5646031"/>
              <a:gd name="connsiteY877" fmla="*/ 5092945 h 5182926"/>
              <a:gd name="connsiteX878" fmla="*/ 1512887 w 5646031"/>
              <a:gd name="connsiteY878" fmla="*/ 5076149 h 5182926"/>
              <a:gd name="connsiteX879" fmla="*/ 1515286 w 5646031"/>
              <a:gd name="connsiteY879" fmla="*/ 5038956 h 5182926"/>
              <a:gd name="connsiteX880" fmla="*/ 1516486 w 5646031"/>
              <a:gd name="connsiteY880" fmla="*/ 5001764 h 5182926"/>
              <a:gd name="connsiteX881" fmla="*/ 1523685 w 5646031"/>
              <a:gd name="connsiteY881" fmla="*/ 4964571 h 5182926"/>
              <a:gd name="connsiteX882" fmla="*/ 1528484 w 5646031"/>
              <a:gd name="connsiteY882" fmla="*/ 4948975 h 5182926"/>
              <a:gd name="connsiteX883" fmla="*/ 1535682 w 5646031"/>
              <a:gd name="connsiteY883" fmla="*/ 4932179 h 5182926"/>
              <a:gd name="connsiteX884" fmla="*/ 1553678 w 5646031"/>
              <a:gd name="connsiteY884" fmla="*/ 4897385 h 5182926"/>
              <a:gd name="connsiteX885" fmla="*/ 1570475 w 5646031"/>
              <a:gd name="connsiteY885" fmla="*/ 4860194 h 5182926"/>
              <a:gd name="connsiteX886" fmla="*/ 1584872 w 5646031"/>
              <a:gd name="connsiteY886" fmla="*/ 4823001 h 5182926"/>
              <a:gd name="connsiteX887" fmla="*/ 1595670 w 5646031"/>
              <a:gd name="connsiteY887" fmla="*/ 4785809 h 5182926"/>
              <a:gd name="connsiteX888" fmla="*/ 1619665 w 5646031"/>
              <a:gd name="connsiteY888" fmla="*/ 4711424 h 5182926"/>
              <a:gd name="connsiteX889" fmla="*/ 1635261 w 5646031"/>
              <a:gd name="connsiteY889" fmla="*/ 4634640 h 5182926"/>
              <a:gd name="connsiteX890" fmla="*/ 1649658 w 5646031"/>
              <a:gd name="connsiteY890" fmla="*/ 4556656 h 5182926"/>
              <a:gd name="connsiteX891" fmla="*/ 1662856 w 5646031"/>
              <a:gd name="connsiteY891" fmla="*/ 4479872 h 5182926"/>
              <a:gd name="connsiteX892" fmla="*/ 1684451 w 5646031"/>
              <a:gd name="connsiteY892" fmla="*/ 4323904 h 5182926"/>
              <a:gd name="connsiteX893" fmla="*/ 1690450 w 5646031"/>
              <a:gd name="connsiteY893" fmla="*/ 4277114 h 5182926"/>
              <a:gd name="connsiteX894" fmla="*/ 1702447 w 5646031"/>
              <a:gd name="connsiteY894" fmla="*/ 4233923 h 5182926"/>
              <a:gd name="connsiteX895" fmla="*/ 1716844 w 5646031"/>
              <a:gd name="connsiteY895" fmla="*/ 4189532 h 5182926"/>
              <a:gd name="connsiteX896" fmla="*/ 1732441 w 5646031"/>
              <a:gd name="connsiteY896" fmla="*/ 4145142 h 5182926"/>
              <a:gd name="connsiteX897" fmla="*/ 1767234 w 5646031"/>
              <a:gd name="connsiteY897" fmla="*/ 4062358 h 5182926"/>
              <a:gd name="connsiteX898" fmla="*/ 1806826 w 5646031"/>
              <a:gd name="connsiteY898" fmla="*/ 3978376 h 5182926"/>
              <a:gd name="connsiteX899" fmla="*/ 1826022 w 5646031"/>
              <a:gd name="connsiteY899" fmla="*/ 3926787 h 5182926"/>
              <a:gd name="connsiteX900" fmla="*/ 1841619 w 5646031"/>
              <a:gd name="connsiteY900" fmla="*/ 3873998 h 5182926"/>
              <a:gd name="connsiteX901" fmla="*/ 1851217 w 5646031"/>
              <a:gd name="connsiteY901" fmla="*/ 3822408 h 5182926"/>
              <a:gd name="connsiteX902" fmla="*/ 1858415 w 5646031"/>
              <a:gd name="connsiteY902" fmla="*/ 3769619 h 5182926"/>
              <a:gd name="connsiteX903" fmla="*/ 1860815 w 5646031"/>
              <a:gd name="connsiteY903" fmla="*/ 3718030 h 5182926"/>
              <a:gd name="connsiteX904" fmla="*/ 1860815 w 5646031"/>
              <a:gd name="connsiteY904" fmla="*/ 3665241 h 5182926"/>
              <a:gd name="connsiteX905" fmla="*/ 1856016 w 5646031"/>
              <a:gd name="connsiteY905" fmla="*/ 3611252 h 5182926"/>
              <a:gd name="connsiteX906" fmla="*/ 1851217 w 5646031"/>
              <a:gd name="connsiteY906" fmla="*/ 3558463 h 5182926"/>
              <a:gd name="connsiteX907" fmla="*/ 1844018 w 5646031"/>
              <a:gd name="connsiteY907" fmla="*/ 3518871 h 5182926"/>
              <a:gd name="connsiteX908" fmla="*/ 1839219 w 5646031"/>
              <a:gd name="connsiteY908" fmla="*/ 3499675 h 5182926"/>
              <a:gd name="connsiteX909" fmla="*/ 1834420 w 5646031"/>
              <a:gd name="connsiteY909" fmla="*/ 3486478 h 5182926"/>
              <a:gd name="connsiteX910" fmla="*/ 1828422 w 5646031"/>
              <a:gd name="connsiteY910" fmla="*/ 3474480 h 5182926"/>
              <a:gd name="connsiteX911" fmla="*/ 1821223 w 5646031"/>
              <a:gd name="connsiteY911" fmla="*/ 3464882 h 5182926"/>
              <a:gd name="connsiteX912" fmla="*/ 1811625 w 5646031"/>
              <a:gd name="connsiteY912" fmla="*/ 3456483 h 5182926"/>
              <a:gd name="connsiteX913" fmla="*/ 1799628 w 5646031"/>
              <a:gd name="connsiteY913" fmla="*/ 3451684 h 5182926"/>
              <a:gd name="connsiteX914" fmla="*/ 1791229 w 5646031"/>
              <a:gd name="connsiteY914" fmla="*/ 3449285 h 5182926"/>
              <a:gd name="connsiteX915" fmla="*/ 1779231 w 5646031"/>
              <a:gd name="connsiteY915" fmla="*/ 3449285 h 5182926"/>
              <a:gd name="connsiteX916" fmla="*/ 1764835 w 5646031"/>
              <a:gd name="connsiteY916" fmla="*/ 3451684 h 5182926"/>
              <a:gd name="connsiteX917" fmla="*/ 1751638 w 5646031"/>
              <a:gd name="connsiteY917" fmla="*/ 3456483 h 5182926"/>
              <a:gd name="connsiteX918" fmla="*/ 1737241 w 5646031"/>
              <a:gd name="connsiteY918" fmla="*/ 3462483 h 5182926"/>
              <a:gd name="connsiteX919" fmla="*/ 1721643 w 5646031"/>
              <a:gd name="connsiteY919" fmla="*/ 3472081 h 5182926"/>
              <a:gd name="connsiteX920" fmla="*/ 1686851 w 5646031"/>
              <a:gd name="connsiteY920" fmla="*/ 3497275 h 5182926"/>
              <a:gd name="connsiteX921" fmla="*/ 1667655 w 5646031"/>
              <a:gd name="connsiteY921" fmla="*/ 3514072 h 5182926"/>
              <a:gd name="connsiteX922" fmla="*/ 1649658 w 5646031"/>
              <a:gd name="connsiteY922" fmla="*/ 3532068 h 5182926"/>
              <a:gd name="connsiteX923" fmla="*/ 1614866 w 5646031"/>
              <a:gd name="connsiteY923" fmla="*/ 3571660 h 5182926"/>
              <a:gd name="connsiteX924" fmla="*/ 1584872 w 5646031"/>
              <a:gd name="connsiteY924" fmla="*/ 3611252 h 5182926"/>
              <a:gd name="connsiteX925" fmla="*/ 1558477 w 5646031"/>
              <a:gd name="connsiteY925" fmla="*/ 3655643 h 5182926"/>
              <a:gd name="connsiteX926" fmla="*/ 1533283 w 5646031"/>
              <a:gd name="connsiteY926" fmla="*/ 3702433 h 5182926"/>
              <a:gd name="connsiteX927" fmla="*/ 1508088 w 5646031"/>
              <a:gd name="connsiteY927" fmla="*/ 3745624 h 5182926"/>
              <a:gd name="connsiteX928" fmla="*/ 1484093 w 5646031"/>
              <a:gd name="connsiteY928" fmla="*/ 3792415 h 5182926"/>
              <a:gd name="connsiteX929" fmla="*/ 1458898 w 5646031"/>
              <a:gd name="connsiteY929" fmla="*/ 3836805 h 5182926"/>
              <a:gd name="connsiteX930" fmla="*/ 1449300 w 5646031"/>
              <a:gd name="connsiteY930" fmla="*/ 3854802 h 5182926"/>
              <a:gd name="connsiteX931" fmla="*/ 1440901 w 5646031"/>
              <a:gd name="connsiteY931" fmla="*/ 3873998 h 5182926"/>
              <a:gd name="connsiteX932" fmla="*/ 1431303 w 5646031"/>
              <a:gd name="connsiteY932" fmla="*/ 3894393 h 5182926"/>
              <a:gd name="connsiteX933" fmla="*/ 1421705 w 5646031"/>
              <a:gd name="connsiteY933" fmla="*/ 3913589 h 5182926"/>
              <a:gd name="connsiteX934" fmla="*/ 1410908 w 5646031"/>
              <a:gd name="connsiteY934" fmla="*/ 3926787 h 5182926"/>
              <a:gd name="connsiteX935" fmla="*/ 1403710 w 5646031"/>
              <a:gd name="connsiteY935" fmla="*/ 3933985 h 5182926"/>
              <a:gd name="connsiteX936" fmla="*/ 1396511 w 5646031"/>
              <a:gd name="connsiteY936" fmla="*/ 3938784 h 5182926"/>
              <a:gd name="connsiteX937" fmla="*/ 1386913 w 5646031"/>
              <a:gd name="connsiteY937" fmla="*/ 3941184 h 5182926"/>
              <a:gd name="connsiteX938" fmla="*/ 1377315 w 5646031"/>
              <a:gd name="connsiteY938" fmla="*/ 3943583 h 5182926"/>
              <a:gd name="connsiteX939" fmla="*/ 1366517 w 5646031"/>
              <a:gd name="connsiteY939" fmla="*/ 3943583 h 5182926"/>
              <a:gd name="connsiteX940" fmla="*/ 1354519 w 5646031"/>
              <a:gd name="connsiteY940" fmla="*/ 3941184 h 5182926"/>
              <a:gd name="connsiteX941" fmla="*/ 1341322 w 5646031"/>
              <a:gd name="connsiteY941" fmla="*/ 3933985 h 5182926"/>
              <a:gd name="connsiteX942" fmla="*/ 1329325 w 5646031"/>
              <a:gd name="connsiteY942" fmla="*/ 3929186 h 5182926"/>
              <a:gd name="connsiteX943" fmla="*/ 1322126 w 5646031"/>
              <a:gd name="connsiteY943" fmla="*/ 3923187 h 5182926"/>
              <a:gd name="connsiteX944" fmla="*/ 1314928 w 5646031"/>
              <a:gd name="connsiteY944" fmla="*/ 3913589 h 5182926"/>
              <a:gd name="connsiteX945" fmla="*/ 1310129 w 5646031"/>
              <a:gd name="connsiteY945" fmla="*/ 3903991 h 5182926"/>
              <a:gd name="connsiteX946" fmla="*/ 1307729 w 5646031"/>
              <a:gd name="connsiteY946" fmla="*/ 3894393 h 5182926"/>
              <a:gd name="connsiteX947" fmla="*/ 1307729 w 5646031"/>
              <a:gd name="connsiteY947" fmla="*/ 3885995 h 5182926"/>
              <a:gd name="connsiteX948" fmla="*/ 1307729 w 5646031"/>
              <a:gd name="connsiteY948" fmla="*/ 3876397 h 5182926"/>
              <a:gd name="connsiteX949" fmla="*/ 1312529 w 5646031"/>
              <a:gd name="connsiteY949" fmla="*/ 3852402 h 5182926"/>
              <a:gd name="connsiteX950" fmla="*/ 1317327 w 5646031"/>
              <a:gd name="connsiteY950" fmla="*/ 3832006 h 5182926"/>
              <a:gd name="connsiteX951" fmla="*/ 1324526 w 5646031"/>
              <a:gd name="connsiteY951" fmla="*/ 3809211 h 5182926"/>
              <a:gd name="connsiteX952" fmla="*/ 1329325 w 5646031"/>
              <a:gd name="connsiteY952" fmla="*/ 3787616 h 5182926"/>
              <a:gd name="connsiteX953" fmla="*/ 1336523 w 5646031"/>
              <a:gd name="connsiteY953" fmla="*/ 3752822 h 5182926"/>
              <a:gd name="connsiteX954" fmla="*/ 1344921 w 5646031"/>
              <a:gd name="connsiteY954" fmla="*/ 3720430 h 5182926"/>
              <a:gd name="connsiteX955" fmla="*/ 1354519 w 5646031"/>
              <a:gd name="connsiteY955" fmla="*/ 3688036 h 5182926"/>
              <a:gd name="connsiteX956" fmla="*/ 1366517 w 5646031"/>
              <a:gd name="connsiteY956" fmla="*/ 3653243 h 5182926"/>
              <a:gd name="connsiteX957" fmla="*/ 1394112 w 5646031"/>
              <a:gd name="connsiteY957" fmla="*/ 3590856 h 5182926"/>
              <a:gd name="connsiteX958" fmla="*/ 1424105 w 5646031"/>
              <a:gd name="connsiteY958" fmla="*/ 3526069 h 5182926"/>
              <a:gd name="connsiteX959" fmla="*/ 1433703 w 5646031"/>
              <a:gd name="connsiteY959" fmla="*/ 3504474 h 5182926"/>
              <a:gd name="connsiteX960" fmla="*/ 1440901 w 5646031"/>
              <a:gd name="connsiteY960" fmla="*/ 3484078 h 5182926"/>
              <a:gd name="connsiteX961" fmla="*/ 1443301 w 5646031"/>
              <a:gd name="connsiteY961" fmla="*/ 3462483 h 5182926"/>
              <a:gd name="connsiteX962" fmla="*/ 1443301 w 5646031"/>
              <a:gd name="connsiteY962" fmla="*/ 3442086 h 5182926"/>
              <a:gd name="connsiteX963" fmla="*/ 1438502 w 5646031"/>
              <a:gd name="connsiteY963" fmla="*/ 3421691 h 5182926"/>
              <a:gd name="connsiteX964" fmla="*/ 1431303 w 5646031"/>
              <a:gd name="connsiteY964" fmla="*/ 3402495 h 5182926"/>
              <a:gd name="connsiteX965" fmla="*/ 1416906 w 5646031"/>
              <a:gd name="connsiteY965" fmla="*/ 3384498 h 5182926"/>
              <a:gd name="connsiteX966" fmla="*/ 1398911 w 5646031"/>
              <a:gd name="connsiteY966" fmla="*/ 3367702 h 5182926"/>
              <a:gd name="connsiteX967" fmla="*/ 1377315 w 5646031"/>
              <a:gd name="connsiteY967" fmla="*/ 3354505 h 5182926"/>
              <a:gd name="connsiteX968" fmla="*/ 1356919 w 5646031"/>
              <a:gd name="connsiteY968" fmla="*/ 3344907 h 5182926"/>
              <a:gd name="connsiteX969" fmla="*/ 1336523 w 5646031"/>
              <a:gd name="connsiteY969" fmla="*/ 3342507 h 5182926"/>
              <a:gd name="connsiteX970" fmla="*/ 1314928 w 5646031"/>
              <a:gd name="connsiteY970" fmla="*/ 3344907 h 5182926"/>
              <a:gd name="connsiteX971" fmla="*/ 1296931 w 5646031"/>
              <a:gd name="connsiteY971" fmla="*/ 3349706 h 5182926"/>
              <a:gd name="connsiteX972" fmla="*/ 1277736 w 5646031"/>
              <a:gd name="connsiteY972" fmla="*/ 3358104 h 5182926"/>
              <a:gd name="connsiteX973" fmla="*/ 1257340 w 5646031"/>
              <a:gd name="connsiteY973" fmla="*/ 3372501 h 5182926"/>
              <a:gd name="connsiteX974" fmla="*/ 1240543 w 5646031"/>
              <a:gd name="connsiteY974" fmla="*/ 3386898 h 5182926"/>
              <a:gd name="connsiteX975" fmla="*/ 1217748 w 5646031"/>
              <a:gd name="connsiteY975" fmla="*/ 3407294 h 5182926"/>
              <a:gd name="connsiteX976" fmla="*/ 1194953 w 5646031"/>
              <a:gd name="connsiteY976" fmla="*/ 3425290 h 5182926"/>
              <a:gd name="connsiteX977" fmla="*/ 1155361 w 5646031"/>
              <a:gd name="connsiteY977" fmla="*/ 3454084 h 5182926"/>
              <a:gd name="connsiteX978" fmla="*/ 1132566 w 5646031"/>
              <a:gd name="connsiteY978" fmla="*/ 3464882 h 5182926"/>
              <a:gd name="connsiteX979" fmla="*/ 1110970 w 5646031"/>
              <a:gd name="connsiteY979" fmla="*/ 3474480 h 5182926"/>
              <a:gd name="connsiteX980" fmla="*/ 1088175 w 5646031"/>
              <a:gd name="connsiteY980" fmla="*/ 3479279 h 5182926"/>
              <a:gd name="connsiteX981" fmla="*/ 1078577 w 5646031"/>
              <a:gd name="connsiteY981" fmla="*/ 3479279 h 5182926"/>
              <a:gd name="connsiteX982" fmla="*/ 1066580 w 5646031"/>
              <a:gd name="connsiteY982" fmla="*/ 3479279 h 5182926"/>
              <a:gd name="connsiteX983" fmla="*/ 1055782 w 5646031"/>
              <a:gd name="connsiteY983" fmla="*/ 3476880 h 5182926"/>
              <a:gd name="connsiteX984" fmla="*/ 1043784 w 5646031"/>
              <a:gd name="connsiteY984" fmla="*/ 3472081 h 5182926"/>
              <a:gd name="connsiteX985" fmla="*/ 1031787 w 5646031"/>
              <a:gd name="connsiteY985" fmla="*/ 3467282 h 5182926"/>
              <a:gd name="connsiteX986" fmla="*/ 1023388 w 5646031"/>
              <a:gd name="connsiteY986" fmla="*/ 3458883 h 5182926"/>
              <a:gd name="connsiteX987" fmla="*/ 1011390 w 5646031"/>
              <a:gd name="connsiteY987" fmla="*/ 3449285 h 5182926"/>
              <a:gd name="connsiteX988" fmla="*/ 1001792 w 5646031"/>
              <a:gd name="connsiteY988" fmla="*/ 3437287 h 5182926"/>
              <a:gd name="connsiteX989" fmla="*/ 996994 w 5646031"/>
              <a:gd name="connsiteY989" fmla="*/ 3427689 h 5182926"/>
              <a:gd name="connsiteX990" fmla="*/ 996994 w 5646031"/>
              <a:gd name="connsiteY990" fmla="*/ 3419292 h 5182926"/>
              <a:gd name="connsiteX991" fmla="*/ 996994 w 5646031"/>
              <a:gd name="connsiteY991" fmla="*/ 3409694 h 5182926"/>
              <a:gd name="connsiteX992" fmla="*/ 999393 w 5646031"/>
              <a:gd name="connsiteY992" fmla="*/ 3397696 h 5182926"/>
              <a:gd name="connsiteX993" fmla="*/ 1008992 w 5646031"/>
              <a:gd name="connsiteY993" fmla="*/ 3379699 h 5182926"/>
              <a:gd name="connsiteX994" fmla="*/ 1036585 w 5646031"/>
              <a:gd name="connsiteY994" fmla="*/ 3342507 h 5182926"/>
              <a:gd name="connsiteX995" fmla="*/ 1050982 w 5646031"/>
              <a:gd name="connsiteY995" fmla="*/ 3320912 h 5182926"/>
              <a:gd name="connsiteX996" fmla="*/ 1053382 w 5646031"/>
              <a:gd name="connsiteY996" fmla="*/ 3312513 h 5182926"/>
              <a:gd name="connsiteX997" fmla="*/ 1058181 w 5646031"/>
              <a:gd name="connsiteY997" fmla="*/ 3300516 h 5182926"/>
              <a:gd name="connsiteX998" fmla="*/ 1048583 w 5646031"/>
              <a:gd name="connsiteY998" fmla="*/ 3295717 h 5182926"/>
              <a:gd name="connsiteX999" fmla="*/ 1041385 w 5646031"/>
              <a:gd name="connsiteY999" fmla="*/ 3290918 h 5182926"/>
              <a:gd name="connsiteX1000" fmla="*/ 1023388 w 5646031"/>
              <a:gd name="connsiteY1000" fmla="*/ 3283719 h 5182926"/>
              <a:gd name="connsiteX1001" fmla="*/ 986196 w 5646031"/>
              <a:gd name="connsiteY1001" fmla="*/ 3280120 h 5182926"/>
              <a:gd name="connsiteX1002" fmla="*/ 971799 w 5646031"/>
              <a:gd name="connsiteY1002" fmla="*/ 3275321 h 5182926"/>
              <a:gd name="connsiteX1003" fmla="*/ 964600 w 5646031"/>
              <a:gd name="connsiteY1003" fmla="*/ 3270522 h 5182926"/>
              <a:gd name="connsiteX1004" fmla="*/ 958601 w 5646031"/>
              <a:gd name="connsiteY1004" fmla="*/ 3265723 h 5182926"/>
              <a:gd name="connsiteX1005" fmla="*/ 953803 w 5646031"/>
              <a:gd name="connsiteY1005" fmla="*/ 3260924 h 5182926"/>
              <a:gd name="connsiteX1006" fmla="*/ 949004 w 5646031"/>
              <a:gd name="connsiteY1006" fmla="*/ 3253726 h 5182926"/>
              <a:gd name="connsiteX1007" fmla="*/ 949004 w 5646031"/>
              <a:gd name="connsiteY1007" fmla="*/ 3245327 h 5182926"/>
              <a:gd name="connsiteX1008" fmla="*/ 946604 w 5646031"/>
              <a:gd name="connsiteY1008" fmla="*/ 3233330 h 5182926"/>
              <a:gd name="connsiteX1009" fmla="*/ 949004 w 5646031"/>
              <a:gd name="connsiteY1009" fmla="*/ 3221332 h 5182926"/>
              <a:gd name="connsiteX1010" fmla="*/ 951403 w 5646031"/>
              <a:gd name="connsiteY1010" fmla="*/ 3212934 h 5182926"/>
              <a:gd name="connsiteX1011" fmla="*/ 956202 w 5646031"/>
              <a:gd name="connsiteY1011" fmla="*/ 3203336 h 5182926"/>
              <a:gd name="connsiteX1012" fmla="*/ 959801 w 5646031"/>
              <a:gd name="connsiteY1012" fmla="*/ 3193738 h 5182926"/>
              <a:gd name="connsiteX1013" fmla="*/ 971799 w 5646031"/>
              <a:gd name="connsiteY1013" fmla="*/ 3179341 h 5182926"/>
              <a:gd name="connsiteX1014" fmla="*/ 988595 w 5646031"/>
              <a:gd name="connsiteY1014" fmla="*/ 3170943 h 5182926"/>
              <a:gd name="connsiteX1015" fmla="*/ 1006591 w 5646031"/>
              <a:gd name="connsiteY1015" fmla="*/ 3161345 h 5182926"/>
              <a:gd name="connsiteX1016" fmla="*/ 1025787 w 5646031"/>
              <a:gd name="connsiteY1016" fmla="*/ 3154146 h 5182926"/>
              <a:gd name="connsiteX1017" fmla="*/ 1064179 w 5646031"/>
              <a:gd name="connsiteY1017" fmla="*/ 3140949 h 5182926"/>
              <a:gd name="connsiteX1018" fmla="*/ 1083376 w 5646031"/>
              <a:gd name="connsiteY1018" fmla="*/ 3136150 h 5182926"/>
              <a:gd name="connsiteX1019" fmla="*/ 1103772 w 5646031"/>
              <a:gd name="connsiteY1019" fmla="*/ 3133751 h 5182926"/>
              <a:gd name="connsiteX1020" fmla="*/ 1143364 w 5646031"/>
              <a:gd name="connsiteY1020" fmla="*/ 3131351 h 5182926"/>
              <a:gd name="connsiteX1021" fmla="*/ 1162559 w 5646031"/>
              <a:gd name="connsiteY1021" fmla="*/ 3128952 h 5182926"/>
              <a:gd name="connsiteX1022" fmla="*/ 1180556 w 5646031"/>
              <a:gd name="connsiteY1022" fmla="*/ 3121753 h 5182926"/>
              <a:gd name="connsiteX1023" fmla="*/ 1199752 w 5646031"/>
              <a:gd name="connsiteY1023" fmla="*/ 3112155 h 5182926"/>
              <a:gd name="connsiteX1024" fmla="*/ 1205750 w 5646031"/>
              <a:gd name="connsiteY1024" fmla="*/ 3106156 h 5182926"/>
              <a:gd name="connsiteX1025" fmla="*/ 1212949 w 5646031"/>
              <a:gd name="connsiteY1025" fmla="*/ 3096558 h 5182926"/>
              <a:gd name="connsiteX1026" fmla="*/ 1215348 w 5646031"/>
              <a:gd name="connsiteY1026" fmla="*/ 3089360 h 5182926"/>
              <a:gd name="connsiteX1027" fmla="*/ 1212949 w 5646031"/>
              <a:gd name="connsiteY1027" fmla="*/ 3077362 h 5182926"/>
              <a:gd name="connsiteX1028" fmla="*/ 1208151 w 5646031"/>
              <a:gd name="connsiteY1028" fmla="*/ 3066565 h 5182926"/>
              <a:gd name="connsiteX1029" fmla="*/ 1203351 w 5646031"/>
              <a:gd name="connsiteY1029" fmla="*/ 3061766 h 5182926"/>
              <a:gd name="connsiteX1030" fmla="*/ 1178156 w 5646031"/>
              <a:gd name="connsiteY1030" fmla="*/ 3054567 h 5182926"/>
              <a:gd name="connsiteX1031" fmla="*/ 1155361 w 5646031"/>
              <a:gd name="connsiteY1031" fmla="*/ 3052168 h 5182926"/>
              <a:gd name="connsiteX1032" fmla="*/ 1132566 w 5646031"/>
              <a:gd name="connsiteY1032" fmla="*/ 3054567 h 5182926"/>
              <a:gd name="connsiteX1033" fmla="*/ 1108571 w 5646031"/>
              <a:gd name="connsiteY1033" fmla="*/ 3061766 h 5182926"/>
              <a:gd name="connsiteX1034" fmla="*/ 1088175 w 5646031"/>
              <a:gd name="connsiteY1034" fmla="*/ 3070164 h 5182926"/>
              <a:gd name="connsiteX1035" fmla="*/ 1066580 w 5646031"/>
              <a:gd name="connsiteY1035" fmla="*/ 3079762 h 5182926"/>
              <a:gd name="connsiteX1036" fmla="*/ 1025787 w 5646031"/>
              <a:gd name="connsiteY1036" fmla="*/ 3101357 h 5182926"/>
              <a:gd name="connsiteX1037" fmla="*/ 946604 w 5646031"/>
              <a:gd name="connsiteY1037" fmla="*/ 3140949 h 5182926"/>
              <a:gd name="connsiteX1038" fmla="*/ 904613 w 5646031"/>
              <a:gd name="connsiteY1038" fmla="*/ 3158945 h 5182926"/>
              <a:gd name="connsiteX1039" fmla="*/ 865021 w 5646031"/>
              <a:gd name="connsiteY1039" fmla="*/ 3173342 h 5182926"/>
              <a:gd name="connsiteX1040" fmla="*/ 849424 w 5646031"/>
              <a:gd name="connsiteY1040" fmla="*/ 3175742 h 5182926"/>
              <a:gd name="connsiteX1041" fmla="*/ 835027 w 5646031"/>
              <a:gd name="connsiteY1041" fmla="*/ 3175742 h 5182926"/>
              <a:gd name="connsiteX1042" fmla="*/ 820630 w 5646031"/>
              <a:gd name="connsiteY1042" fmla="*/ 3173342 h 5182926"/>
              <a:gd name="connsiteX1043" fmla="*/ 809833 w 5646031"/>
              <a:gd name="connsiteY1043" fmla="*/ 3166144 h 5182926"/>
              <a:gd name="connsiteX1044" fmla="*/ 797835 w 5646031"/>
              <a:gd name="connsiteY1044" fmla="*/ 3156546 h 5182926"/>
              <a:gd name="connsiteX1045" fmla="*/ 790636 w 5646031"/>
              <a:gd name="connsiteY1045" fmla="*/ 3144548 h 5182926"/>
              <a:gd name="connsiteX1046" fmla="*/ 784638 w 5646031"/>
              <a:gd name="connsiteY1046" fmla="*/ 3131351 h 5182926"/>
              <a:gd name="connsiteX1047" fmla="*/ 782238 w 5646031"/>
              <a:gd name="connsiteY1047" fmla="*/ 3112155 h 5182926"/>
              <a:gd name="connsiteX1048" fmla="*/ 779839 w 5646031"/>
              <a:gd name="connsiteY1048" fmla="*/ 3098958 h 5182926"/>
              <a:gd name="connsiteX1049" fmla="*/ 784638 w 5646031"/>
              <a:gd name="connsiteY1049" fmla="*/ 3084561 h 5182926"/>
              <a:gd name="connsiteX1050" fmla="*/ 788237 w 5646031"/>
              <a:gd name="connsiteY1050" fmla="*/ 3072563 h 5182926"/>
              <a:gd name="connsiteX1051" fmla="*/ 795435 w 5646031"/>
              <a:gd name="connsiteY1051" fmla="*/ 3064165 h 5182926"/>
              <a:gd name="connsiteX1052" fmla="*/ 805033 w 5646031"/>
              <a:gd name="connsiteY1052" fmla="*/ 3054567 h 5182926"/>
              <a:gd name="connsiteX1053" fmla="*/ 814632 w 5646031"/>
              <a:gd name="connsiteY1053" fmla="*/ 3049768 h 5182926"/>
              <a:gd name="connsiteX1054" fmla="*/ 825429 w 5646031"/>
              <a:gd name="connsiteY1054" fmla="*/ 3044969 h 5182926"/>
              <a:gd name="connsiteX1055" fmla="*/ 839826 w 5646031"/>
              <a:gd name="connsiteY1055" fmla="*/ 3044969 h 5182926"/>
              <a:gd name="connsiteX1056" fmla="*/ 865021 w 5646031"/>
              <a:gd name="connsiteY1056" fmla="*/ 3044969 h 5182926"/>
              <a:gd name="connsiteX1057" fmla="*/ 890216 w 5646031"/>
              <a:gd name="connsiteY1057" fmla="*/ 3042570 h 5182926"/>
              <a:gd name="connsiteX1058" fmla="*/ 911811 w 5646031"/>
              <a:gd name="connsiteY1058" fmla="*/ 3040170 h 5182926"/>
              <a:gd name="connsiteX1059" fmla="*/ 932208 w 5646031"/>
              <a:gd name="connsiteY1059" fmla="*/ 3035371 h 5182926"/>
              <a:gd name="connsiteX1060" fmla="*/ 951403 w 5646031"/>
              <a:gd name="connsiteY1060" fmla="*/ 3029372 h 5182926"/>
              <a:gd name="connsiteX1061" fmla="*/ 967000 w 5646031"/>
              <a:gd name="connsiteY1061" fmla="*/ 3022173 h 5182926"/>
              <a:gd name="connsiteX1062" fmla="*/ 983796 w 5646031"/>
              <a:gd name="connsiteY1062" fmla="*/ 3010176 h 5182926"/>
              <a:gd name="connsiteX1063" fmla="*/ 996994 w 5646031"/>
              <a:gd name="connsiteY1063" fmla="*/ 2999379 h 5182926"/>
              <a:gd name="connsiteX1064" fmla="*/ 1008992 w 5646031"/>
              <a:gd name="connsiteY1064" fmla="*/ 2984982 h 5182926"/>
              <a:gd name="connsiteX1065" fmla="*/ 1018590 w 5646031"/>
              <a:gd name="connsiteY1065" fmla="*/ 2970585 h 5182926"/>
              <a:gd name="connsiteX1066" fmla="*/ 1028187 w 5646031"/>
              <a:gd name="connsiteY1066" fmla="*/ 2952588 h 5182926"/>
              <a:gd name="connsiteX1067" fmla="*/ 1034186 w 5646031"/>
              <a:gd name="connsiteY1067" fmla="*/ 2933392 h 5182926"/>
              <a:gd name="connsiteX1068" fmla="*/ 1038985 w 5646031"/>
              <a:gd name="connsiteY1068" fmla="*/ 2915396 h 5182926"/>
              <a:gd name="connsiteX1069" fmla="*/ 1043784 w 5646031"/>
              <a:gd name="connsiteY1069" fmla="*/ 2892600 h 5182926"/>
              <a:gd name="connsiteX1070" fmla="*/ 1046184 w 5646031"/>
              <a:gd name="connsiteY1070" fmla="*/ 2868605 h 5182926"/>
              <a:gd name="connsiteX1071" fmla="*/ 1048583 w 5646031"/>
              <a:gd name="connsiteY1071" fmla="*/ 2843411 h 5182926"/>
              <a:gd name="connsiteX1072" fmla="*/ 1050982 w 5646031"/>
              <a:gd name="connsiteY1072" fmla="*/ 2824215 h 5182926"/>
              <a:gd name="connsiteX1073" fmla="*/ 1058181 w 5646031"/>
              <a:gd name="connsiteY1073" fmla="*/ 2808618 h 5182926"/>
              <a:gd name="connsiteX1074" fmla="*/ 1066580 w 5646031"/>
              <a:gd name="connsiteY1074" fmla="*/ 2794221 h 5182926"/>
              <a:gd name="connsiteX1075" fmla="*/ 1080976 w 5646031"/>
              <a:gd name="connsiteY1075" fmla="*/ 2781024 h 5182926"/>
              <a:gd name="connsiteX1076" fmla="*/ 1092974 w 5646031"/>
              <a:gd name="connsiteY1076" fmla="*/ 2766627 h 5182926"/>
              <a:gd name="connsiteX1077" fmla="*/ 1108571 w 5646031"/>
              <a:gd name="connsiteY1077" fmla="*/ 2754629 h 5182926"/>
              <a:gd name="connsiteX1078" fmla="*/ 1138564 w 5646031"/>
              <a:gd name="connsiteY1078" fmla="*/ 2734233 h 5182926"/>
              <a:gd name="connsiteX1079" fmla="*/ 1167358 w 5646031"/>
              <a:gd name="connsiteY1079" fmla="*/ 2713838 h 5182926"/>
              <a:gd name="connsiteX1080" fmla="*/ 1175757 w 5646031"/>
              <a:gd name="connsiteY1080" fmla="*/ 2701840 h 5182926"/>
              <a:gd name="connsiteX1081" fmla="*/ 1185355 w 5646031"/>
              <a:gd name="connsiteY1081" fmla="*/ 2689843 h 5182926"/>
              <a:gd name="connsiteX1082" fmla="*/ 1192553 w 5646031"/>
              <a:gd name="connsiteY1082" fmla="*/ 2680245 h 5182926"/>
              <a:gd name="connsiteX1083" fmla="*/ 1197352 w 5646031"/>
              <a:gd name="connsiteY1083" fmla="*/ 2669447 h 5182926"/>
              <a:gd name="connsiteX1084" fmla="*/ 1199752 w 5646031"/>
              <a:gd name="connsiteY1084" fmla="*/ 2657449 h 5182926"/>
              <a:gd name="connsiteX1085" fmla="*/ 1202151 w 5646031"/>
              <a:gd name="connsiteY1085" fmla="*/ 2644252 h 5182926"/>
              <a:gd name="connsiteX1086" fmla="*/ 1202151 w 5646031"/>
              <a:gd name="connsiteY1086" fmla="*/ 2632255 h 5182926"/>
              <a:gd name="connsiteX1087" fmla="*/ 1202151 w 5646031"/>
              <a:gd name="connsiteY1087" fmla="*/ 2620257 h 5182926"/>
              <a:gd name="connsiteX1088" fmla="*/ 1197352 w 5646031"/>
              <a:gd name="connsiteY1088" fmla="*/ 2609459 h 5182926"/>
              <a:gd name="connsiteX1089" fmla="*/ 1194953 w 5646031"/>
              <a:gd name="connsiteY1089" fmla="*/ 2595062 h 5182926"/>
              <a:gd name="connsiteX1090" fmla="*/ 1180556 w 5646031"/>
              <a:gd name="connsiteY1090" fmla="*/ 2572267 h 5182926"/>
              <a:gd name="connsiteX1091" fmla="*/ 1162559 w 5646031"/>
              <a:gd name="connsiteY1091" fmla="*/ 2545873 h 5182926"/>
              <a:gd name="connsiteX1092" fmla="*/ 1150562 w 5646031"/>
              <a:gd name="connsiteY1092" fmla="*/ 2535074 h 5182926"/>
              <a:gd name="connsiteX1093" fmla="*/ 1138564 w 5646031"/>
              <a:gd name="connsiteY1093" fmla="*/ 2525477 h 5182926"/>
              <a:gd name="connsiteX1094" fmla="*/ 1127767 w 5646031"/>
              <a:gd name="connsiteY1094" fmla="*/ 2515878 h 5182926"/>
              <a:gd name="connsiteX1095" fmla="*/ 1115769 w 5646031"/>
              <a:gd name="connsiteY1095" fmla="*/ 2511079 h 5182926"/>
              <a:gd name="connsiteX1096" fmla="*/ 1106171 w 5646031"/>
              <a:gd name="connsiteY1096" fmla="*/ 2506280 h 5182926"/>
              <a:gd name="connsiteX1097" fmla="*/ 1095374 w 5646031"/>
              <a:gd name="connsiteY1097" fmla="*/ 2503881 h 5182926"/>
              <a:gd name="connsiteX1098" fmla="*/ 1083376 w 5646031"/>
              <a:gd name="connsiteY1098" fmla="*/ 2503881 h 5182926"/>
              <a:gd name="connsiteX1099" fmla="*/ 1073778 w 5646031"/>
              <a:gd name="connsiteY1099" fmla="*/ 2506280 h 5182926"/>
              <a:gd name="connsiteX1100" fmla="*/ 1062980 w 5646031"/>
              <a:gd name="connsiteY1100" fmla="*/ 2508680 h 5182926"/>
              <a:gd name="connsiteX1101" fmla="*/ 1053382 w 5646031"/>
              <a:gd name="connsiteY1101" fmla="*/ 2513479 h 5182926"/>
              <a:gd name="connsiteX1102" fmla="*/ 1031787 w 5646031"/>
              <a:gd name="connsiteY1102" fmla="*/ 2527877 h 5182926"/>
              <a:gd name="connsiteX1103" fmla="*/ 1011390 w 5646031"/>
              <a:gd name="connsiteY1103" fmla="*/ 2545873 h 5182926"/>
              <a:gd name="connsiteX1104" fmla="*/ 993394 w 5646031"/>
              <a:gd name="connsiteY1104" fmla="*/ 2567468 h 5182926"/>
              <a:gd name="connsiteX1105" fmla="*/ 971799 w 5646031"/>
              <a:gd name="connsiteY1105" fmla="*/ 2590264 h 5182926"/>
              <a:gd name="connsiteX1106" fmla="*/ 951403 w 5646031"/>
              <a:gd name="connsiteY1106" fmla="*/ 2610659 h 5182926"/>
              <a:gd name="connsiteX1107" fmla="*/ 929807 w 5646031"/>
              <a:gd name="connsiteY1107" fmla="*/ 2632255 h 5182926"/>
              <a:gd name="connsiteX1108" fmla="*/ 919010 w 5646031"/>
              <a:gd name="connsiteY1108" fmla="*/ 2639453 h 5182926"/>
              <a:gd name="connsiteX1109" fmla="*/ 907012 w 5646031"/>
              <a:gd name="connsiteY1109" fmla="*/ 2645452 h 5182926"/>
              <a:gd name="connsiteX1110" fmla="*/ 895015 w 5646031"/>
              <a:gd name="connsiteY1110" fmla="*/ 2650251 h 5182926"/>
              <a:gd name="connsiteX1111" fmla="*/ 881817 w 5646031"/>
              <a:gd name="connsiteY1111" fmla="*/ 2652650 h 5182926"/>
              <a:gd name="connsiteX1112" fmla="*/ 867421 w 5646031"/>
              <a:gd name="connsiteY1112" fmla="*/ 2655050 h 5182926"/>
              <a:gd name="connsiteX1113" fmla="*/ 854223 w 5646031"/>
              <a:gd name="connsiteY1113" fmla="*/ 2652650 h 5182926"/>
              <a:gd name="connsiteX1114" fmla="*/ 837427 w 5646031"/>
              <a:gd name="connsiteY1114" fmla="*/ 2650251 h 5182926"/>
              <a:gd name="connsiteX1115" fmla="*/ 820630 w 5646031"/>
              <a:gd name="connsiteY1115" fmla="*/ 2644252 h 5182926"/>
              <a:gd name="connsiteX1116" fmla="*/ 802634 w 5646031"/>
              <a:gd name="connsiteY1116" fmla="*/ 2634654 h 5182926"/>
              <a:gd name="connsiteX1117" fmla="*/ 784638 w 5646031"/>
              <a:gd name="connsiteY1117" fmla="*/ 2620257 h 5182926"/>
              <a:gd name="connsiteX1118" fmla="*/ 777439 w 5646031"/>
              <a:gd name="connsiteY1118" fmla="*/ 2617858 h 5182926"/>
              <a:gd name="connsiteX1119" fmla="*/ 767841 w 5646031"/>
              <a:gd name="connsiteY1119" fmla="*/ 2615458 h 5182926"/>
              <a:gd name="connsiteX1120" fmla="*/ 760643 w 5646031"/>
              <a:gd name="connsiteY1120" fmla="*/ 2615458 h 5182926"/>
              <a:gd name="connsiteX1121" fmla="*/ 753444 w 5646031"/>
              <a:gd name="connsiteY1121" fmla="*/ 2617858 h 5182926"/>
              <a:gd name="connsiteX1122" fmla="*/ 747445 w 5646031"/>
              <a:gd name="connsiteY1122" fmla="*/ 2622657 h 5182926"/>
              <a:gd name="connsiteX1123" fmla="*/ 740247 w 5646031"/>
              <a:gd name="connsiteY1123" fmla="*/ 2627456 h 5182926"/>
              <a:gd name="connsiteX1124" fmla="*/ 728250 w 5646031"/>
              <a:gd name="connsiteY1124" fmla="*/ 2641853 h 5182926"/>
              <a:gd name="connsiteX1125" fmla="*/ 721050 w 5646031"/>
              <a:gd name="connsiteY1125" fmla="*/ 2659849 h 5182926"/>
              <a:gd name="connsiteX1126" fmla="*/ 715052 w 5646031"/>
              <a:gd name="connsiteY1126" fmla="*/ 2680245 h 5182926"/>
              <a:gd name="connsiteX1127" fmla="*/ 715052 w 5646031"/>
              <a:gd name="connsiteY1127" fmla="*/ 2699441 h 5182926"/>
              <a:gd name="connsiteX1128" fmla="*/ 716251 w 5646031"/>
              <a:gd name="connsiteY1128" fmla="*/ 2717437 h 5182926"/>
              <a:gd name="connsiteX1129" fmla="*/ 721050 w 5646031"/>
              <a:gd name="connsiteY1129" fmla="*/ 2743831 h 5182926"/>
              <a:gd name="connsiteX1130" fmla="*/ 721050 w 5646031"/>
              <a:gd name="connsiteY1130" fmla="*/ 2766627 h 5182926"/>
              <a:gd name="connsiteX1131" fmla="*/ 718652 w 5646031"/>
              <a:gd name="connsiteY1131" fmla="*/ 2789422 h 5182926"/>
              <a:gd name="connsiteX1132" fmla="*/ 715052 w 5646031"/>
              <a:gd name="connsiteY1132" fmla="*/ 2813417 h 5182926"/>
              <a:gd name="connsiteX1133" fmla="*/ 700655 w 5646031"/>
              <a:gd name="connsiteY1133" fmla="*/ 2857808 h 5182926"/>
              <a:gd name="connsiteX1134" fmla="*/ 693457 w 5646031"/>
              <a:gd name="connsiteY1134" fmla="*/ 2880603 h 5182926"/>
              <a:gd name="connsiteX1135" fmla="*/ 688658 w 5646031"/>
              <a:gd name="connsiteY1135" fmla="*/ 2900999 h 5182926"/>
              <a:gd name="connsiteX1136" fmla="*/ 683859 w 5646031"/>
              <a:gd name="connsiteY1136" fmla="*/ 2922595 h 5182926"/>
              <a:gd name="connsiteX1137" fmla="*/ 675461 w 5646031"/>
              <a:gd name="connsiteY1137" fmla="*/ 2942990 h 5182926"/>
              <a:gd name="connsiteX1138" fmla="*/ 665862 w 5646031"/>
              <a:gd name="connsiteY1138" fmla="*/ 2962186 h 5182926"/>
              <a:gd name="connsiteX1139" fmla="*/ 651465 w 5646031"/>
              <a:gd name="connsiteY1139" fmla="*/ 2977783 h 5182926"/>
              <a:gd name="connsiteX1140" fmla="*/ 635869 w 5646031"/>
              <a:gd name="connsiteY1140" fmla="*/ 2989781 h 5182926"/>
              <a:gd name="connsiteX1141" fmla="*/ 626270 w 5646031"/>
              <a:gd name="connsiteY1141" fmla="*/ 2994580 h 5182926"/>
              <a:gd name="connsiteX1142" fmla="*/ 614273 w 5646031"/>
              <a:gd name="connsiteY1142" fmla="*/ 2996979 h 5182926"/>
              <a:gd name="connsiteX1143" fmla="*/ 605874 w 5646031"/>
              <a:gd name="connsiteY1143" fmla="*/ 2999379 h 5182926"/>
              <a:gd name="connsiteX1144" fmla="*/ 591477 w 5646031"/>
              <a:gd name="connsiteY1144" fmla="*/ 2999379 h 5182926"/>
              <a:gd name="connsiteX1145" fmla="*/ 579480 w 5646031"/>
              <a:gd name="connsiteY1145" fmla="*/ 2999379 h 5182926"/>
              <a:gd name="connsiteX1146" fmla="*/ 566283 w 5646031"/>
              <a:gd name="connsiteY1146" fmla="*/ 2996979 h 5182926"/>
              <a:gd name="connsiteX1147" fmla="*/ 551886 w 5646031"/>
              <a:gd name="connsiteY1147" fmla="*/ 2994580 h 5182926"/>
              <a:gd name="connsiteX1148" fmla="*/ 538688 w 5646031"/>
              <a:gd name="connsiteY1148" fmla="*/ 2994580 h 5182926"/>
              <a:gd name="connsiteX1149" fmla="*/ 526691 w 5646031"/>
              <a:gd name="connsiteY1149" fmla="*/ 2996979 h 5182926"/>
              <a:gd name="connsiteX1150" fmla="*/ 514693 w 5646031"/>
              <a:gd name="connsiteY1150" fmla="*/ 2999379 h 5182926"/>
              <a:gd name="connsiteX1151" fmla="*/ 505095 w 5646031"/>
              <a:gd name="connsiteY1151" fmla="*/ 3002977 h 5182926"/>
              <a:gd name="connsiteX1152" fmla="*/ 494298 w 5646031"/>
              <a:gd name="connsiteY1152" fmla="*/ 3010176 h 5182926"/>
              <a:gd name="connsiteX1153" fmla="*/ 484700 w 5646031"/>
              <a:gd name="connsiteY1153" fmla="*/ 3019774 h 5182926"/>
              <a:gd name="connsiteX1154" fmla="*/ 475102 w 5646031"/>
              <a:gd name="connsiteY1154" fmla="*/ 3031772 h 5182926"/>
              <a:gd name="connsiteX1155" fmla="*/ 461904 w 5646031"/>
              <a:gd name="connsiteY1155" fmla="*/ 3047369 h 5182926"/>
              <a:gd name="connsiteX1156" fmla="*/ 442709 w 5646031"/>
              <a:gd name="connsiteY1156" fmla="*/ 3061766 h 5182926"/>
              <a:gd name="connsiteX1157" fmla="*/ 422313 w 5646031"/>
              <a:gd name="connsiteY1157" fmla="*/ 3072563 h 5182926"/>
              <a:gd name="connsiteX1158" fmla="*/ 399518 w 5646031"/>
              <a:gd name="connsiteY1158" fmla="*/ 3084561 h 5182926"/>
              <a:gd name="connsiteX1159" fmla="*/ 375522 w 5646031"/>
              <a:gd name="connsiteY1159" fmla="*/ 3094159 h 5182926"/>
              <a:gd name="connsiteX1160" fmla="*/ 347928 w 5646031"/>
              <a:gd name="connsiteY1160" fmla="*/ 3101357 h 5182926"/>
              <a:gd name="connsiteX1161" fmla="*/ 322733 w 5646031"/>
              <a:gd name="connsiteY1161" fmla="*/ 3106156 h 5182926"/>
              <a:gd name="connsiteX1162" fmla="*/ 295139 w 5646031"/>
              <a:gd name="connsiteY1162" fmla="*/ 3107356 h 5182926"/>
              <a:gd name="connsiteX1163" fmla="*/ 266345 w 5646031"/>
              <a:gd name="connsiteY1163" fmla="*/ 3107356 h 5182926"/>
              <a:gd name="connsiteX1164" fmla="*/ 238751 w 5646031"/>
              <a:gd name="connsiteY1164" fmla="*/ 3106156 h 5182926"/>
              <a:gd name="connsiteX1165" fmla="*/ 213556 w 5646031"/>
              <a:gd name="connsiteY1165" fmla="*/ 3103757 h 5182926"/>
              <a:gd name="connsiteX1166" fmla="*/ 188361 w 5646031"/>
              <a:gd name="connsiteY1166" fmla="*/ 3096558 h 5182926"/>
              <a:gd name="connsiteX1167" fmla="*/ 164366 w 5646031"/>
              <a:gd name="connsiteY1167" fmla="*/ 3089360 h 5182926"/>
              <a:gd name="connsiteX1168" fmla="*/ 143970 w 5646031"/>
              <a:gd name="connsiteY1168" fmla="*/ 3079762 h 5182926"/>
              <a:gd name="connsiteX1169" fmla="*/ 124774 w 5646031"/>
              <a:gd name="connsiteY1169" fmla="*/ 3068964 h 5182926"/>
              <a:gd name="connsiteX1170" fmla="*/ 109178 w 5646031"/>
              <a:gd name="connsiteY1170" fmla="*/ 3054567 h 5182926"/>
              <a:gd name="connsiteX1171" fmla="*/ 89981 w 5646031"/>
              <a:gd name="connsiteY1171" fmla="*/ 3029372 h 5182926"/>
              <a:gd name="connsiteX1172" fmla="*/ 74385 w 5646031"/>
              <a:gd name="connsiteY1172" fmla="*/ 3005377 h 5182926"/>
              <a:gd name="connsiteX1173" fmla="*/ 57588 w 5646031"/>
              <a:gd name="connsiteY1173" fmla="*/ 2980183 h 5182926"/>
              <a:gd name="connsiteX1174" fmla="*/ 44391 w 5646031"/>
              <a:gd name="connsiteY1174" fmla="*/ 2954987 h 5182926"/>
              <a:gd name="connsiteX1175" fmla="*/ 32393 w 5646031"/>
              <a:gd name="connsiteY1175" fmla="*/ 2928593 h 5182926"/>
              <a:gd name="connsiteX1176" fmla="*/ 22796 w 5646031"/>
              <a:gd name="connsiteY1176" fmla="*/ 2903398 h 5182926"/>
              <a:gd name="connsiteX1177" fmla="*/ 16797 w 5646031"/>
              <a:gd name="connsiteY1177" fmla="*/ 2878203 h 5182926"/>
              <a:gd name="connsiteX1178" fmla="*/ 9598 w 5646031"/>
              <a:gd name="connsiteY1178" fmla="*/ 2850609 h 5182926"/>
              <a:gd name="connsiteX1179" fmla="*/ 4799 w 5646031"/>
              <a:gd name="connsiteY1179" fmla="*/ 2824215 h 5182926"/>
              <a:gd name="connsiteX1180" fmla="*/ 2400 w 5646031"/>
              <a:gd name="connsiteY1180" fmla="*/ 2796620 h 5182926"/>
              <a:gd name="connsiteX1181" fmla="*/ 0 w 5646031"/>
              <a:gd name="connsiteY1181" fmla="*/ 2771426 h 5182926"/>
              <a:gd name="connsiteX1182" fmla="*/ 2400 w 5646031"/>
              <a:gd name="connsiteY1182" fmla="*/ 2743831 h 5182926"/>
              <a:gd name="connsiteX1183" fmla="*/ 4799 w 5646031"/>
              <a:gd name="connsiteY1183" fmla="*/ 2717437 h 5182926"/>
              <a:gd name="connsiteX1184" fmla="*/ 7199 w 5646031"/>
              <a:gd name="connsiteY1184" fmla="*/ 2692242 h 5182926"/>
              <a:gd name="connsiteX1185" fmla="*/ 11998 w 5646031"/>
              <a:gd name="connsiteY1185" fmla="*/ 2664648 h 5182926"/>
              <a:gd name="connsiteX1186" fmla="*/ 17997 w 5646031"/>
              <a:gd name="connsiteY1186" fmla="*/ 2639453 h 5182926"/>
              <a:gd name="connsiteX1187" fmla="*/ 27594 w 5646031"/>
              <a:gd name="connsiteY1187" fmla="*/ 2615458 h 5182926"/>
              <a:gd name="connsiteX1188" fmla="*/ 37192 w 5646031"/>
              <a:gd name="connsiteY1188" fmla="*/ 2590264 h 5182926"/>
              <a:gd name="connsiteX1189" fmla="*/ 49190 w 5646031"/>
              <a:gd name="connsiteY1189" fmla="*/ 2567468 h 5182926"/>
              <a:gd name="connsiteX1190" fmla="*/ 62387 w 5646031"/>
              <a:gd name="connsiteY1190" fmla="*/ 2543473 h 5182926"/>
              <a:gd name="connsiteX1191" fmla="*/ 76784 w 5646031"/>
              <a:gd name="connsiteY1191" fmla="*/ 2520677 h 5182926"/>
              <a:gd name="connsiteX1192" fmla="*/ 92381 w 5646031"/>
              <a:gd name="connsiteY1192" fmla="*/ 2500282 h 5182926"/>
              <a:gd name="connsiteX1193" fmla="*/ 109178 w 5646031"/>
              <a:gd name="connsiteY1193" fmla="*/ 2478686 h 5182926"/>
              <a:gd name="connsiteX1194" fmla="*/ 127174 w 5646031"/>
              <a:gd name="connsiteY1194" fmla="*/ 2458290 h 5182926"/>
              <a:gd name="connsiteX1195" fmla="*/ 148769 w 5646031"/>
              <a:gd name="connsiteY1195" fmla="*/ 2439095 h 5182926"/>
              <a:gd name="connsiteX1196" fmla="*/ 169166 w 5646031"/>
              <a:gd name="connsiteY1196" fmla="*/ 2423498 h 5182926"/>
              <a:gd name="connsiteX1197" fmla="*/ 191960 w 5646031"/>
              <a:gd name="connsiteY1197" fmla="*/ 2406702 h 5182926"/>
              <a:gd name="connsiteX1198" fmla="*/ 215955 w 5646031"/>
              <a:gd name="connsiteY1198" fmla="*/ 2391104 h 5182926"/>
              <a:gd name="connsiteX1199" fmla="*/ 241150 w 5646031"/>
              <a:gd name="connsiteY1199" fmla="*/ 2379108 h 5182926"/>
              <a:gd name="connsiteX1200" fmla="*/ 266345 w 5646031"/>
              <a:gd name="connsiteY1200" fmla="*/ 2364710 h 5182926"/>
              <a:gd name="connsiteX1201" fmla="*/ 295139 w 5646031"/>
              <a:gd name="connsiteY1201" fmla="*/ 2356312 h 5182926"/>
              <a:gd name="connsiteX1202" fmla="*/ 322733 w 5646031"/>
              <a:gd name="connsiteY1202" fmla="*/ 2346714 h 5182926"/>
              <a:gd name="connsiteX1203" fmla="*/ 340730 w 5646031"/>
              <a:gd name="connsiteY1203" fmla="*/ 2344315 h 5182926"/>
              <a:gd name="connsiteX1204" fmla="*/ 355127 w 5646031"/>
              <a:gd name="connsiteY1204" fmla="*/ 2344315 h 5182926"/>
              <a:gd name="connsiteX1205" fmla="*/ 368324 w 5646031"/>
              <a:gd name="connsiteY1205" fmla="*/ 2349114 h 5182926"/>
              <a:gd name="connsiteX1206" fmla="*/ 380321 w 5646031"/>
              <a:gd name="connsiteY1206" fmla="*/ 2353912 h 5182926"/>
              <a:gd name="connsiteX1207" fmla="*/ 400717 w 5646031"/>
              <a:gd name="connsiteY1207" fmla="*/ 2369509 h 5182926"/>
              <a:gd name="connsiteX1208" fmla="*/ 412715 w 5646031"/>
              <a:gd name="connsiteY1208" fmla="*/ 2379108 h 5182926"/>
              <a:gd name="connsiteX1209" fmla="*/ 424712 w 5646031"/>
              <a:gd name="connsiteY1209" fmla="*/ 2386305 h 5182926"/>
              <a:gd name="connsiteX1210" fmla="*/ 469103 w 5646031"/>
              <a:gd name="connsiteY1210" fmla="*/ 2411500 h 5182926"/>
              <a:gd name="connsiteX1211" fmla="*/ 512294 w 5646031"/>
              <a:gd name="connsiteY1211" fmla="*/ 2436696 h 5182926"/>
              <a:gd name="connsiteX1212" fmla="*/ 556685 w 5646031"/>
              <a:gd name="connsiteY1212" fmla="*/ 2463089 h 5182926"/>
              <a:gd name="connsiteX1213" fmla="*/ 601075 w 5646031"/>
              <a:gd name="connsiteY1213" fmla="*/ 2488285 h 5182926"/>
              <a:gd name="connsiteX1214" fmla="*/ 623871 w 5646031"/>
              <a:gd name="connsiteY1214" fmla="*/ 2497883 h 5182926"/>
              <a:gd name="connsiteX1215" fmla="*/ 646666 w 5646031"/>
              <a:gd name="connsiteY1215" fmla="*/ 2506280 h 5182926"/>
              <a:gd name="connsiteX1216" fmla="*/ 673060 w 5646031"/>
              <a:gd name="connsiteY1216" fmla="*/ 2515878 h 5182926"/>
              <a:gd name="connsiteX1217" fmla="*/ 695856 w 5646031"/>
              <a:gd name="connsiteY1217" fmla="*/ 2520677 h 5182926"/>
              <a:gd name="connsiteX1218" fmla="*/ 723451 w 5646031"/>
              <a:gd name="connsiteY1218" fmla="*/ 2525477 h 5182926"/>
              <a:gd name="connsiteX1219" fmla="*/ 751045 w 5646031"/>
              <a:gd name="connsiteY1219" fmla="*/ 2527877 h 5182926"/>
              <a:gd name="connsiteX1220" fmla="*/ 779839 w 5646031"/>
              <a:gd name="connsiteY1220" fmla="*/ 2527877 h 5182926"/>
              <a:gd name="connsiteX1221" fmla="*/ 809833 w 5646031"/>
              <a:gd name="connsiteY1221" fmla="*/ 2523077 h 5182926"/>
              <a:gd name="connsiteX1222" fmla="*/ 837427 w 5646031"/>
              <a:gd name="connsiteY1222" fmla="*/ 2518278 h 5182926"/>
              <a:gd name="connsiteX1223" fmla="*/ 862622 w 5646031"/>
              <a:gd name="connsiteY1223" fmla="*/ 2508680 h 5182926"/>
              <a:gd name="connsiteX1224" fmla="*/ 886616 w 5646031"/>
              <a:gd name="connsiteY1224" fmla="*/ 2500282 h 5182926"/>
              <a:gd name="connsiteX1225" fmla="*/ 909412 w 5646031"/>
              <a:gd name="connsiteY1225" fmla="*/ 2490684 h 5182926"/>
              <a:gd name="connsiteX1226" fmla="*/ 927409 w 5646031"/>
              <a:gd name="connsiteY1226" fmla="*/ 2476287 h 5182926"/>
              <a:gd name="connsiteX1227" fmla="*/ 946604 w 5646031"/>
              <a:gd name="connsiteY1227" fmla="*/ 2463089 h 5182926"/>
              <a:gd name="connsiteX1228" fmla="*/ 962201 w 5646031"/>
              <a:gd name="connsiteY1228" fmla="*/ 2446293 h 5182926"/>
              <a:gd name="connsiteX1229" fmla="*/ 976598 w 5646031"/>
              <a:gd name="connsiteY1229" fmla="*/ 2430696 h 5182926"/>
              <a:gd name="connsiteX1230" fmla="*/ 1004192 w 5646031"/>
              <a:gd name="connsiteY1230" fmla="*/ 2395903 h 5182926"/>
              <a:gd name="connsiteX1231" fmla="*/ 1029387 w 5646031"/>
              <a:gd name="connsiteY1231" fmla="*/ 2358711 h 5182926"/>
              <a:gd name="connsiteX1232" fmla="*/ 1055782 w 5646031"/>
              <a:gd name="connsiteY1232" fmla="*/ 2321519 h 5182926"/>
              <a:gd name="connsiteX1233" fmla="*/ 1080976 w 5646031"/>
              <a:gd name="connsiteY1233" fmla="*/ 2284327 h 5182926"/>
              <a:gd name="connsiteX1234" fmla="*/ 1088175 w 5646031"/>
              <a:gd name="connsiteY1234" fmla="*/ 2267530 h 5182926"/>
              <a:gd name="connsiteX1235" fmla="*/ 1090574 w 5646031"/>
              <a:gd name="connsiteY1235" fmla="*/ 2255533 h 5182926"/>
              <a:gd name="connsiteX1236" fmla="*/ 1088175 w 5646031"/>
              <a:gd name="connsiteY1236" fmla="*/ 2244735 h 5182926"/>
              <a:gd name="connsiteX1237" fmla="*/ 1080976 w 5646031"/>
              <a:gd name="connsiteY1237" fmla="*/ 2237537 h 5182926"/>
              <a:gd name="connsiteX1238" fmla="*/ 1068978 w 5646031"/>
              <a:gd name="connsiteY1238" fmla="*/ 2232738 h 5182926"/>
              <a:gd name="connsiteX1239" fmla="*/ 1055782 w 5646031"/>
              <a:gd name="connsiteY1239" fmla="*/ 2227938 h 5182926"/>
              <a:gd name="connsiteX1240" fmla="*/ 1038985 w 5646031"/>
              <a:gd name="connsiteY1240" fmla="*/ 2230338 h 5182926"/>
              <a:gd name="connsiteX1241" fmla="*/ 1018590 w 5646031"/>
              <a:gd name="connsiteY1241" fmla="*/ 2232738 h 5182926"/>
              <a:gd name="connsiteX1242" fmla="*/ 983796 w 5646031"/>
              <a:gd name="connsiteY1242" fmla="*/ 2244735 h 5182926"/>
              <a:gd name="connsiteX1243" fmla="*/ 949004 w 5646031"/>
              <a:gd name="connsiteY1243" fmla="*/ 2255533 h 5182926"/>
              <a:gd name="connsiteX1244" fmla="*/ 916610 w 5646031"/>
              <a:gd name="connsiteY1244" fmla="*/ 2269930 h 5182926"/>
              <a:gd name="connsiteX1245" fmla="*/ 884217 w 5646031"/>
              <a:gd name="connsiteY1245" fmla="*/ 2286727 h 5182926"/>
              <a:gd name="connsiteX1246" fmla="*/ 854223 w 5646031"/>
              <a:gd name="connsiteY1246" fmla="*/ 2307122 h 5182926"/>
              <a:gd name="connsiteX1247" fmla="*/ 825429 w 5646031"/>
              <a:gd name="connsiteY1247" fmla="*/ 2327518 h 5182926"/>
              <a:gd name="connsiteX1248" fmla="*/ 800234 w 5646031"/>
              <a:gd name="connsiteY1248" fmla="*/ 2356312 h 5182926"/>
              <a:gd name="connsiteX1249" fmla="*/ 777439 w 5646031"/>
              <a:gd name="connsiteY1249" fmla="*/ 2386305 h 5182926"/>
              <a:gd name="connsiteX1250" fmla="*/ 758243 w 5646031"/>
              <a:gd name="connsiteY1250" fmla="*/ 2413900 h 5182926"/>
              <a:gd name="connsiteX1251" fmla="*/ 747445 w 5646031"/>
              <a:gd name="connsiteY1251" fmla="*/ 2425897 h 5182926"/>
              <a:gd name="connsiteX1252" fmla="*/ 735448 w 5646031"/>
              <a:gd name="connsiteY1252" fmla="*/ 2436696 h 5182926"/>
              <a:gd name="connsiteX1253" fmla="*/ 721050 w 5646031"/>
              <a:gd name="connsiteY1253" fmla="*/ 2446293 h 5182926"/>
              <a:gd name="connsiteX1254" fmla="*/ 705454 w 5646031"/>
              <a:gd name="connsiteY1254" fmla="*/ 2453491 h 5182926"/>
              <a:gd name="connsiteX1255" fmla="*/ 688658 w 5646031"/>
              <a:gd name="connsiteY1255" fmla="*/ 2455891 h 5182926"/>
              <a:gd name="connsiteX1256" fmla="*/ 673060 w 5646031"/>
              <a:gd name="connsiteY1256" fmla="*/ 2453491 h 5182926"/>
              <a:gd name="connsiteX1257" fmla="*/ 661063 w 5646031"/>
              <a:gd name="connsiteY1257" fmla="*/ 2448692 h 5182926"/>
              <a:gd name="connsiteX1258" fmla="*/ 651465 w 5646031"/>
              <a:gd name="connsiteY1258" fmla="*/ 2443894 h 5182926"/>
              <a:gd name="connsiteX1259" fmla="*/ 644266 w 5646031"/>
              <a:gd name="connsiteY1259" fmla="*/ 2439095 h 5182926"/>
              <a:gd name="connsiteX1260" fmla="*/ 643067 w 5646031"/>
              <a:gd name="connsiteY1260" fmla="*/ 2431896 h 5182926"/>
              <a:gd name="connsiteX1261" fmla="*/ 640668 w 5646031"/>
              <a:gd name="connsiteY1261" fmla="*/ 2425897 h 5182926"/>
              <a:gd name="connsiteX1262" fmla="*/ 638268 w 5646031"/>
              <a:gd name="connsiteY1262" fmla="*/ 2418699 h 5182926"/>
              <a:gd name="connsiteX1263" fmla="*/ 640668 w 5646031"/>
              <a:gd name="connsiteY1263" fmla="*/ 2401902 h 5182926"/>
              <a:gd name="connsiteX1264" fmla="*/ 646666 w 5646031"/>
              <a:gd name="connsiteY1264" fmla="*/ 2371908 h 5182926"/>
              <a:gd name="connsiteX1265" fmla="*/ 649065 w 5646031"/>
              <a:gd name="connsiteY1265" fmla="*/ 2358711 h 5182926"/>
              <a:gd name="connsiteX1266" fmla="*/ 649065 w 5646031"/>
              <a:gd name="connsiteY1266" fmla="*/ 2351513 h 5182926"/>
              <a:gd name="connsiteX1267" fmla="*/ 646666 w 5646031"/>
              <a:gd name="connsiteY1267" fmla="*/ 2346714 h 5182926"/>
              <a:gd name="connsiteX1268" fmla="*/ 635869 w 5646031"/>
              <a:gd name="connsiteY1268" fmla="*/ 2321519 h 5182926"/>
              <a:gd name="connsiteX1269" fmla="*/ 626270 w 5646031"/>
              <a:gd name="connsiteY1269" fmla="*/ 2299923 h 5182926"/>
              <a:gd name="connsiteX1270" fmla="*/ 621471 w 5646031"/>
              <a:gd name="connsiteY1270" fmla="*/ 2279528 h 5182926"/>
              <a:gd name="connsiteX1271" fmla="*/ 619072 w 5646031"/>
              <a:gd name="connsiteY1271" fmla="*/ 2262731 h 5182926"/>
              <a:gd name="connsiteX1272" fmla="*/ 621471 w 5646031"/>
              <a:gd name="connsiteY1272" fmla="*/ 2247134 h 5182926"/>
              <a:gd name="connsiteX1273" fmla="*/ 626270 w 5646031"/>
              <a:gd name="connsiteY1273" fmla="*/ 2232738 h 5182926"/>
              <a:gd name="connsiteX1274" fmla="*/ 633469 w 5646031"/>
              <a:gd name="connsiteY1274" fmla="*/ 2220740 h 5182926"/>
              <a:gd name="connsiteX1275" fmla="*/ 643067 w 5646031"/>
              <a:gd name="connsiteY1275" fmla="*/ 2209942 h 5182926"/>
              <a:gd name="connsiteX1276" fmla="*/ 653865 w 5646031"/>
              <a:gd name="connsiteY1276" fmla="*/ 2200344 h 5182926"/>
              <a:gd name="connsiteX1277" fmla="*/ 665862 w 5646031"/>
              <a:gd name="connsiteY1277" fmla="*/ 2193146 h 5182926"/>
              <a:gd name="connsiteX1278" fmla="*/ 695856 w 5646031"/>
              <a:gd name="connsiteY1278" fmla="*/ 2177549 h 5182926"/>
              <a:gd name="connsiteX1279" fmla="*/ 760643 w 5646031"/>
              <a:gd name="connsiteY1279" fmla="*/ 2148755 h 5182926"/>
              <a:gd name="connsiteX1280" fmla="*/ 785837 w 5646031"/>
              <a:gd name="connsiteY1280" fmla="*/ 2135558 h 5182926"/>
              <a:gd name="connsiteX1281" fmla="*/ 809833 w 5646031"/>
              <a:gd name="connsiteY1281" fmla="*/ 2118761 h 5182926"/>
              <a:gd name="connsiteX1282" fmla="*/ 830228 w 5646031"/>
              <a:gd name="connsiteY1282" fmla="*/ 2100764 h 5182926"/>
              <a:gd name="connsiteX1283" fmla="*/ 849424 w 5646031"/>
              <a:gd name="connsiteY1283" fmla="*/ 2079169 h 5182926"/>
              <a:gd name="connsiteX1284" fmla="*/ 862622 w 5646031"/>
              <a:gd name="connsiteY1284" fmla="*/ 2058774 h 5182926"/>
              <a:gd name="connsiteX1285" fmla="*/ 877018 w 5646031"/>
              <a:gd name="connsiteY1285" fmla="*/ 2035978 h 5182926"/>
              <a:gd name="connsiteX1286" fmla="*/ 886616 w 5646031"/>
              <a:gd name="connsiteY1286" fmla="*/ 2009583 h 5182926"/>
              <a:gd name="connsiteX1287" fmla="*/ 895015 w 5646031"/>
              <a:gd name="connsiteY1287" fmla="*/ 1984389 h 5182926"/>
              <a:gd name="connsiteX1288" fmla="*/ 899814 w 5646031"/>
              <a:gd name="connsiteY1288" fmla="*/ 1959194 h 5182926"/>
              <a:gd name="connsiteX1289" fmla="*/ 902213 w 5646031"/>
              <a:gd name="connsiteY1289" fmla="*/ 1933999 h 5182926"/>
              <a:gd name="connsiteX1290" fmla="*/ 902213 w 5646031"/>
              <a:gd name="connsiteY1290" fmla="*/ 1905205 h 5182926"/>
              <a:gd name="connsiteX1291" fmla="*/ 897414 w 5646031"/>
              <a:gd name="connsiteY1291" fmla="*/ 1880011 h 5182926"/>
              <a:gd name="connsiteX1292" fmla="*/ 890216 w 5646031"/>
              <a:gd name="connsiteY1292" fmla="*/ 1854816 h 5182926"/>
              <a:gd name="connsiteX1293" fmla="*/ 881817 w 5646031"/>
              <a:gd name="connsiteY1293" fmla="*/ 1827221 h 5182926"/>
              <a:gd name="connsiteX1294" fmla="*/ 869820 w 5646031"/>
              <a:gd name="connsiteY1294" fmla="*/ 1803226 h 5182926"/>
              <a:gd name="connsiteX1295" fmla="*/ 854223 w 5646031"/>
              <a:gd name="connsiteY1295" fmla="*/ 1778032 h 5182926"/>
              <a:gd name="connsiteX1296" fmla="*/ 844625 w 5646031"/>
              <a:gd name="connsiteY1296" fmla="*/ 1766034 h 5182926"/>
              <a:gd name="connsiteX1297" fmla="*/ 832628 w 5646031"/>
              <a:gd name="connsiteY1297" fmla="*/ 1757636 h 5182926"/>
              <a:gd name="connsiteX1298" fmla="*/ 819431 w 5646031"/>
              <a:gd name="connsiteY1298" fmla="*/ 1750437 h 5182926"/>
              <a:gd name="connsiteX1299" fmla="*/ 805033 w 5646031"/>
              <a:gd name="connsiteY1299" fmla="*/ 1748038 h 5182926"/>
              <a:gd name="connsiteX1300" fmla="*/ 790636 w 5646031"/>
              <a:gd name="connsiteY1300" fmla="*/ 1748038 h 5182926"/>
              <a:gd name="connsiteX1301" fmla="*/ 777439 w 5646031"/>
              <a:gd name="connsiteY1301" fmla="*/ 1748038 h 5182926"/>
              <a:gd name="connsiteX1302" fmla="*/ 747445 w 5646031"/>
              <a:gd name="connsiteY1302" fmla="*/ 1755236 h 5182926"/>
              <a:gd name="connsiteX1303" fmla="*/ 705454 w 5646031"/>
              <a:gd name="connsiteY1303" fmla="*/ 1768434 h 5182926"/>
              <a:gd name="connsiteX1304" fmla="*/ 663463 w 5646031"/>
              <a:gd name="connsiteY1304" fmla="*/ 1782831 h 5182926"/>
              <a:gd name="connsiteX1305" fmla="*/ 581879 w 5646031"/>
              <a:gd name="connsiteY1305" fmla="*/ 1812824 h 5182926"/>
              <a:gd name="connsiteX1306" fmla="*/ 549486 w 5646031"/>
              <a:gd name="connsiteY1306" fmla="*/ 1828421 h 5182926"/>
              <a:gd name="connsiteX1307" fmla="*/ 533890 w 5646031"/>
              <a:gd name="connsiteY1307" fmla="*/ 1835620 h 5182926"/>
              <a:gd name="connsiteX1308" fmla="*/ 517093 w 5646031"/>
              <a:gd name="connsiteY1308" fmla="*/ 1842818 h 5182926"/>
              <a:gd name="connsiteX1309" fmla="*/ 501496 w 5646031"/>
              <a:gd name="connsiteY1309" fmla="*/ 1845218 h 5182926"/>
              <a:gd name="connsiteX1310" fmla="*/ 494298 w 5646031"/>
              <a:gd name="connsiteY1310" fmla="*/ 1845218 h 5182926"/>
              <a:gd name="connsiteX1311" fmla="*/ 484700 w 5646031"/>
              <a:gd name="connsiteY1311" fmla="*/ 1842818 h 5182926"/>
              <a:gd name="connsiteX1312" fmla="*/ 477501 w 5646031"/>
              <a:gd name="connsiteY1312" fmla="*/ 1838019 h 5182926"/>
              <a:gd name="connsiteX1313" fmla="*/ 469103 w 5646031"/>
              <a:gd name="connsiteY1313" fmla="*/ 1833220 h 5182926"/>
              <a:gd name="connsiteX1314" fmla="*/ 459505 w 5646031"/>
              <a:gd name="connsiteY1314" fmla="*/ 1827221 h 5182926"/>
              <a:gd name="connsiteX1315" fmla="*/ 452306 w 5646031"/>
              <a:gd name="connsiteY1315" fmla="*/ 1817623 h 5182926"/>
              <a:gd name="connsiteX1316" fmla="*/ 435510 w 5646031"/>
              <a:gd name="connsiteY1316" fmla="*/ 1793629 h 5182926"/>
              <a:gd name="connsiteX1317" fmla="*/ 431911 w 5646031"/>
              <a:gd name="connsiteY1317" fmla="*/ 1782831 h 5182926"/>
              <a:gd name="connsiteX1318" fmla="*/ 427112 w 5646031"/>
              <a:gd name="connsiteY1318" fmla="*/ 1770833 h 5182926"/>
              <a:gd name="connsiteX1319" fmla="*/ 424712 w 5646031"/>
              <a:gd name="connsiteY1319" fmla="*/ 1758836 h 5182926"/>
              <a:gd name="connsiteX1320" fmla="*/ 424712 w 5646031"/>
              <a:gd name="connsiteY1320" fmla="*/ 1745638 h 5182926"/>
              <a:gd name="connsiteX1321" fmla="*/ 427112 w 5646031"/>
              <a:gd name="connsiteY1321" fmla="*/ 1733641 h 5182926"/>
              <a:gd name="connsiteX1322" fmla="*/ 431911 w 5646031"/>
              <a:gd name="connsiteY1322" fmla="*/ 1721643 h 5182926"/>
              <a:gd name="connsiteX1323" fmla="*/ 440309 w 5646031"/>
              <a:gd name="connsiteY1323" fmla="*/ 1703647 h 5182926"/>
              <a:gd name="connsiteX1324" fmla="*/ 449907 w 5646031"/>
              <a:gd name="connsiteY1324" fmla="*/ 1686851 h 5182926"/>
              <a:gd name="connsiteX1325" fmla="*/ 464304 w 5646031"/>
              <a:gd name="connsiteY1325" fmla="*/ 1673654 h 5182926"/>
              <a:gd name="connsiteX1326" fmla="*/ 477501 w 5646031"/>
              <a:gd name="connsiteY1326" fmla="*/ 1661655 h 5182926"/>
              <a:gd name="connsiteX1327" fmla="*/ 491898 w 5646031"/>
              <a:gd name="connsiteY1327" fmla="*/ 1654457 h 5182926"/>
              <a:gd name="connsiteX1328" fmla="*/ 509894 w 5646031"/>
              <a:gd name="connsiteY1328" fmla="*/ 1650858 h 5182926"/>
              <a:gd name="connsiteX1329" fmla="*/ 529091 w 5646031"/>
              <a:gd name="connsiteY1329" fmla="*/ 1648459 h 5182926"/>
              <a:gd name="connsiteX1330" fmla="*/ 547087 w 5646031"/>
              <a:gd name="connsiteY1330" fmla="*/ 1648459 h 5182926"/>
              <a:gd name="connsiteX1331" fmla="*/ 574681 w 5646031"/>
              <a:gd name="connsiteY1331" fmla="*/ 1652058 h 5182926"/>
              <a:gd name="connsiteX1332" fmla="*/ 601075 w 5646031"/>
              <a:gd name="connsiteY1332" fmla="*/ 1652058 h 5182926"/>
              <a:gd name="connsiteX1333" fmla="*/ 626270 w 5646031"/>
              <a:gd name="connsiteY1333" fmla="*/ 1652058 h 5182926"/>
              <a:gd name="connsiteX1334" fmla="*/ 651465 w 5646031"/>
              <a:gd name="connsiteY1334" fmla="*/ 1650858 h 5182926"/>
              <a:gd name="connsiteX1335" fmla="*/ 677859 w 5646031"/>
              <a:gd name="connsiteY1335" fmla="*/ 1646059 h 5182926"/>
              <a:gd name="connsiteX1336" fmla="*/ 703055 w 5646031"/>
              <a:gd name="connsiteY1336" fmla="*/ 1641260 h 5182926"/>
              <a:gd name="connsiteX1337" fmla="*/ 751045 w 5646031"/>
              <a:gd name="connsiteY1337" fmla="*/ 1626863 h 5182926"/>
              <a:gd name="connsiteX1338" fmla="*/ 800234 w 5646031"/>
              <a:gd name="connsiteY1338" fmla="*/ 1608866 h 5182926"/>
              <a:gd name="connsiteX1339" fmla="*/ 847025 w 5646031"/>
              <a:gd name="connsiteY1339" fmla="*/ 1589671 h 5182926"/>
              <a:gd name="connsiteX1340" fmla="*/ 941805 w 5646031"/>
              <a:gd name="connsiteY1340" fmla="*/ 1550079 h 5182926"/>
              <a:gd name="connsiteX1341" fmla="*/ 971799 w 5646031"/>
              <a:gd name="connsiteY1341" fmla="*/ 1539282 h 5182926"/>
              <a:gd name="connsiteX1342" fmla="*/ 988595 w 5646031"/>
              <a:gd name="connsiteY1342" fmla="*/ 1532082 h 5182926"/>
              <a:gd name="connsiteX1343" fmla="*/ 1001792 w 5646031"/>
              <a:gd name="connsiteY1343" fmla="*/ 1524885 h 5182926"/>
              <a:gd name="connsiteX1344" fmla="*/ 1016189 w 5646031"/>
              <a:gd name="connsiteY1344" fmla="*/ 1515287 h 5182926"/>
              <a:gd name="connsiteX1345" fmla="*/ 1025787 w 5646031"/>
              <a:gd name="connsiteY1345" fmla="*/ 1504489 h 5182926"/>
              <a:gd name="connsiteX1346" fmla="*/ 1031787 w 5646031"/>
              <a:gd name="connsiteY1346" fmla="*/ 1487692 h 5182926"/>
              <a:gd name="connsiteX1347" fmla="*/ 1031787 w 5646031"/>
              <a:gd name="connsiteY1347" fmla="*/ 1478094 h 5182926"/>
              <a:gd name="connsiteX1348" fmla="*/ 1031787 w 5646031"/>
              <a:gd name="connsiteY1348" fmla="*/ 1469696 h 5182926"/>
              <a:gd name="connsiteX1349" fmla="*/ 1029387 w 5646031"/>
              <a:gd name="connsiteY1349" fmla="*/ 1452899 h 5182926"/>
              <a:gd name="connsiteX1350" fmla="*/ 1025787 w 5646031"/>
              <a:gd name="connsiteY1350" fmla="*/ 1437302 h 5182926"/>
              <a:gd name="connsiteX1351" fmla="*/ 1016189 w 5646031"/>
              <a:gd name="connsiteY1351" fmla="*/ 1422905 h 5182926"/>
              <a:gd name="connsiteX1352" fmla="*/ 1006591 w 5646031"/>
              <a:gd name="connsiteY1352" fmla="*/ 1408508 h 5182926"/>
              <a:gd name="connsiteX1353" fmla="*/ 994594 w 5646031"/>
              <a:gd name="connsiteY1353" fmla="*/ 1397711 h 5182926"/>
              <a:gd name="connsiteX1354" fmla="*/ 981397 w 5646031"/>
              <a:gd name="connsiteY1354" fmla="*/ 1388113 h 5182926"/>
              <a:gd name="connsiteX1355" fmla="*/ 953803 w 5646031"/>
              <a:gd name="connsiteY1355" fmla="*/ 1368917 h 5182926"/>
              <a:gd name="connsiteX1356" fmla="*/ 923809 w 5646031"/>
              <a:gd name="connsiteY1356" fmla="*/ 1353320 h 5182926"/>
              <a:gd name="connsiteX1357" fmla="*/ 892615 w 5646031"/>
              <a:gd name="connsiteY1357" fmla="*/ 1341322 h 5182926"/>
              <a:gd name="connsiteX1358" fmla="*/ 862622 w 5646031"/>
              <a:gd name="connsiteY1358" fmla="*/ 1330525 h 5182926"/>
              <a:gd name="connsiteX1359" fmla="*/ 830228 w 5646031"/>
              <a:gd name="connsiteY1359" fmla="*/ 1320927 h 5182926"/>
              <a:gd name="connsiteX1360" fmla="*/ 797835 w 5646031"/>
              <a:gd name="connsiteY1360" fmla="*/ 1313728 h 5182926"/>
              <a:gd name="connsiteX1361" fmla="*/ 765442 w 5646031"/>
              <a:gd name="connsiteY1361" fmla="*/ 1306530 h 5182926"/>
              <a:gd name="connsiteX1362" fmla="*/ 733049 w 5646031"/>
              <a:gd name="connsiteY1362" fmla="*/ 1301731 h 5182926"/>
              <a:gd name="connsiteX1363" fmla="*/ 700655 w 5646031"/>
              <a:gd name="connsiteY1363" fmla="*/ 1299331 h 5182926"/>
              <a:gd name="connsiteX1364" fmla="*/ 677859 w 5646031"/>
              <a:gd name="connsiteY1364" fmla="*/ 1296931 h 5182926"/>
              <a:gd name="connsiteX1365" fmla="*/ 653865 w 5646031"/>
              <a:gd name="connsiteY1365" fmla="*/ 1293332 h 5182926"/>
              <a:gd name="connsiteX1366" fmla="*/ 631069 w 5646031"/>
              <a:gd name="connsiteY1366" fmla="*/ 1286134 h 5182926"/>
              <a:gd name="connsiteX1367" fmla="*/ 611873 w 5646031"/>
              <a:gd name="connsiteY1367" fmla="*/ 1276536 h 5182926"/>
              <a:gd name="connsiteX1368" fmla="*/ 598677 w 5646031"/>
              <a:gd name="connsiteY1368" fmla="*/ 1262139 h 5182926"/>
              <a:gd name="connsiteX1369" fmla="*/ 591477 w 5646031"/>
              <a:gd name="connsiteY1369" fmla="*/ 1253741 h 5182926"/>
              <a:gd name="connsiteX1370" fmla="*/ 586678 w 5646031"/>
              <a:gd name="connsiteY1370" fmla="*/ 1246542 h 5182926"/>
              <a:gd name="connsiteX1371" fmla="*/ 581879 w 5646031"/>
              <a:gd name="connsiteY1371" fmla="*/ 1234545 h 5182926"/>
              <a:gd name="connsiteX1372" fmla="*/ 581879 w 5646031"/>
              <a:gd name="connsiteY1372" fmla="*/ 1224947 h 5182926"/>
              <a:gd name="connsiteX1373" fmla="*/ 581879 w 5646031"/>
              <a:gd name="connsiteY1373" fmla="*/ 1211749 h 5182926"/>
              <a:gd name="connsiteX1374" fmla="*/ 581879 w 5646031"/>
              <a:gd name="connsiteY1374" fmla="*/ 1199752 h 5182926"/>
              <a:gd name="connsiteX1375" fmla="*/ 586678 w 5646031"/>
              <a:gd name="connsiteY1375" fmla="*/ 1184155 h 5182926"/>
              <a:gd name="connsiteX1376" fmla="*/ 591477 w 5646031"/>
              <a:gd name="connsiteY1376" fmla="*/ 1172158 h 5182926"/>
              <a:gd name="connsiteX1377" fmla="*/ 596276 w 5646031"/>
              <a:gd name="connsiteY1377" fmla="*/ 1160160 h 5182926"/>
              <a:gd name="connsiteX1378" fmla="*/ 603475 w 5646031"/>
              <a:gd name="connsiteY1378" fmla="*/ 1154161 h 5182926"/>
              <a:gd name="connsiteX1379" fmla="*/ 611873 w 5646031"/>
              <a:gd name="connsiteY1379" fmla="*/ 1146963 h 5182926"/>
              <a:gd name="connsiteX1380" fmla="*/ 621471 w 5646031"/>
              <a:gd name="connsiteY1380" fmla="*/ 1139764 h 5182926"/>
              <a:gd name="connsiteX1381" fmla="*/ 631069 w 5646031"/>
              <a:gd name="connsiteY1381" fmla="*/ 1137365 h 5182926"/>
              <a:gd name="connsiteX1382" fmla="*/ 640668 w 5646031"/>
              <a:gd name="connsiteY1382" fmla="*/ 1134965 h 5182926"/>
              <a:gd name="connsiteX1383" fmla="*/ 663463 w 5646031"/>
              <a:gd name="connsiteY1383" fmla="*/ 1132565 h 5182926"/>
              <a:gd name="connsiteX1384" fmla="*/ 686258 w 5646031"/>
              <a:gd name="connsiteY1384" fmla="*/ 1134965 h 5182926"/>
              <a:gd name="connsiteX1385" fmla="*/ 712653 w 5646031"/>
              <a:gd name="connsiteY1385" fmla="*/ 1142164 h 5182926"/>
              <a:gd name="connsiteX1386" fmla="*/ 735448 w 5646031"/>
              <a:gd name="connsiteY1386" fmla="*/ 1149362 h 5182926"/>
              <a:gd name="connsiteX1387" fmla="*/ 849424 w 5646031"/>
              <a:gd name="connsiteY1387" fmla="*/ 1184155 h 5182926"/>
              <a:gd name="connsiteX1388" fmla="*/ 959801 w 5646031"/>
              <a:gd name="connsiteY1388" fmla="*/ 1216548 h 5182926"/>
              <a:gd name="connsiteX1389" fmla="*/ 986196 w 5646031"/>
              <a:gd name="connsiteY1389" fmla="*/ 1224947 h 5182926"/>
              <a:gd name="connsiteX1390" fmla="*/ 996994 w 5646031"/>
              <a:gd name="connsiteY1390" fmla="*/ 1227346 h 5182926"/>
              <a:gd name="connsiteX1391" fmla="*/ 1008992 w 5646031"/>
              <a:gd name="connsiteY1391" fmla="*/ 1227346 h 5182926"/>
              <a:gd name="connsiteX1392" fmla="*/ 1020988 w 5646031"/>
              <a:gd name="connsiteY1392" fmla="*/ 1224947 h 5182926"/>
              <a:gd name="connsiteX1393" fmla="*/ 1031787 w 5646031"/>
              <a:gd name="connsiteY1393" fmla="*/ 1221347 h 5182926"/>
              <a:gd name="connsiteX1394" fmla="*/ 1041385 w 5646031"/>
              <a:gd name="connsiteY1394" fmla="*/ 1214149 h 5182926"/>
              <a:gd name="connsiteX1395" fmla="*/ 1050982 w 5646031"/>
              <a:gd name="connsiteY1395" fmla="*/ 1199752 h 5182926"/>
              <a:gd name="connsiteX1396" fmla="*/ 1055782 w 5646031"/>
              <a:gd name="connsiteY1396" fmla="*/ 1186555 h 5182926"/>
              <a:gd name="connsiteX1397" fmla="*/ 1058181 w 5646031"/>
              <a:gd name="connsiteY1397" fmla="*/ 1172158 h 5182926"/>
              <a:gd name="connsiteX1398" fmla="*/ 1058181 w 5646031"/>
              <a:gd name="connsiteY1398" fmla="*/ 1160160 h 5182926"/>
              <a:gd name="connsiteX1399" fmla="*/ 1053382 w 5646031"/>
              <a:gd name="connsiteY1399" fmla="*/ 1149362 h 5182926"/>
              <a:gd name="connsiteX1400" fmla="*/ 1048583 w 5646031"/>
              <a:gd name="connsiteY1400" fmla="*/ 1139764 h 5182926"/>
              <a:gd name="connsiteX1401" fmla="*/ 1038985 w 5646031"/>
              <a:gd name="connsiteY1401" fmla="*/ 1127766 h 5182926"/>
              <a:gd name="connsiteX1402" fmla="*/ 1029387 w 5646031"/>
              <a:gd name="connsiteY1402" fmla="*/ 1120568 h 5182926"/>
              <a:gd name="connsiteX1403" fmla="*/ 1018590 w 5646031"/>
              <a:gd name="connsiteY1403" fmla="*/ 1112170 h 5182926"/>
              <a:gd name="connsiteX1404" fmla="*/ 971799 w 5646031"/>
              <a:gd name="connsiteY1404" fmla="*/ 1085775 h 5182926"/>
              <a:gd name="connsiteX1405" fmla="*/ 951403 w 5646031"/>
              <a:gd name="connsiteY1405" fmla="*/ 1072578 h 5182926"/>
              <a:gd name="connsiteX1406" fmla="*/ 932208 w 5646031"/>
              <a:gd name="connsiteY1406" fmla="*/ 1055781 h 5182926"/>
              <a:gd name="connsiteX1407" fmla="*/ 925008 w 5646031"/>
              <a:gd name="connsiteY1407" fmla="*/ 1047383 h 5182926"/>
              <a:gd name="connsiteX1408" fmla="*/ 921409 w 5646031"/>
              <a:gd name="connsiteY1408" fmla="*/ 1037785 h 5182926"/>
              <a:gd name="connsiteX1409" fmla="*/ 916610 w 5646031"/>
              <a:gd name="connsiteY1409" fmla="*/ 1028187 h 5182926"/>
              <a:gd name="connsiteX1410" fmla="*/ 914211 w 5646031"/>
              <a:gd name="connsiteY1410" fmla="*/ 1016190 h 5182926"/>
              <a:gd name="connsiteX1411" fmla="*/ 914211 w 5646031"/>
              <a:gd name="connsiteY1411" fmla="*/ 1002992 h 5182926"/>
              <a:gd name="connsiteX1412" fmla="*/ 914211 w 5646031"/>
              <a:gd name="connsiteY1412" fmla="*/ 988595 h 5182926"/>
              <a:gd name="connsiteX1413" fmla="*/ 919010 w 5646031"/>
              <a:gd name="connsiteY1413" fmla="*/ 975398 h 5182926"/>
              <a:gd name="connsiteX1414" fmla="*/ 923809 w 5646031"/>
              <a:gd name="connsiteY1414" fmla="*/ 958602 h 5182926"/>
              <a:gd name="connsiteX1415" fmla="*/ 951403 w 5646031"/>
              <a:gd name="connsiteY1415" fmla="*/ 896215 h 5182926"/>
              <a:gd name="connsiteX1416" fmla="*/ 967000 w 5646031"/>
              <a:gd name="connsiteY1416" fmla="*/ 868620 h 5182926"/>
              <a:gd name="connsiteX1417" fmla="*/ 986196 w 5646031"/>
              <a:gd name="connsiteY1417" fmla="*/ 839826 h 5182926"/>
              <a:gd name="connsiteX1418" fmla="*/ 994594 w 5646031"/>
              <a:gd name="connsiteY1418" fmla="*/ 829029 h 5182926"/>
              <a:gd name="connsiteX1419" fmla="*/ 1006591 w 5646031"/>
              <a:gd name="connsiteY1419" fmla="*/ 817031 h 5182926"/>
              <a:gd name="connsiteX1420" fmla="*/ 1020988 w 5646031"/>
              <a:gd name="connsiteY1420" fmla="*/ 809833 h 5182926"/>
              <a:gd name="connsiteX1421" fmla="*/ 1036585 w 5646031"/>
              <a:gd name="connsiteY1421" fmla="*/ 800235 h 5182926"/>
              <a:gd name="connsiteX1422" fmla="*/ 1053382 w 5646031"/>
              <a:gd name="connsiteY1422" fmla="*/ 796635 h 5182926"/>
              <a:gd name="connsiteX1423" fmla="*/ 1071378 w 5646031"/>
              <a:gd name="connsiteY1423" fmla="*/ 791836 h 5182926"/>
              <a:gd name="connsiteX1424" fmla="*/ 1092974 w 5646031"/>
              <a:gd name="connsiteY1424" fmla="*/ 791836 h 5182926"/>
              <a:gd name="connsiteX1425" fmla="*/ 1113370 w 5646031"/>
              <a:gd name="connsiteY1425" fmla="*/ 791836 h 5182926"/>
              <a:gd name="connsiteX1426" fmla="*/ 1132566 w 5646031"/>
              <a:gd name="connsiteY1426" fmla="*/ 791836 h 5182926"/>
              <a:gd name="connsiteX1427" fmla="*/ 1150562 w 5646031"/>
              <a:gd name="connsiteY1427" fmla="*/ 789437 h 5182926"/>
              <a:gd name="connsiteX1428" fmla="*/ 1167358 w 5646031"/>
              <a:gd name="connsiteY1428" fmla="*/ 787037 h 5182926"/>
              <a:gd name="connsiteX1429" fmla="*/ 1185355 w 5646031"/>
              <a:gd name="connsiteY1429" fmla="*/ 782238 h 5182926"/>
              <a:gd name="connsiteX1430" fmla="*/ 1222547 w 5646031"/>
              <a:gd name="connsiteY1430" fmla="*/ 767841 h 5182926"/>
              <a:gd name="connsiteX1431" fmla="*/ 1254940 w 5646031"/>
              <a:gd name="connsiteY1431" fmla="*/ 752245 h 5182926"/>
              <a:gd name="connsiteX1432" fmla="*/ 1292132 w 5646031"/>
              <a:gd name="connsiteY1432" fmla="*/ 728250 h 5182926"/>
              <a:gd name="connsiteX1433" fmla="*/ 1310129 w 5646031"/>
              <a:gd name="connsiteY1433" fmla="*/ 715052 h 5182926"/>
              <a:gd name="connsiteX1434" fmla="*/ 1329325 w 5646031"/>
              <a:gd name="connsiteY1434" fmla="*/ 700655 h 5182926"/>
              <a:gd name="connsiteX1435" fmla="*/ 1344921 w 5646031"/>
              <a:gd name="connsiteY1435" fmla="*/ 687458 h 5182926"/>
              <a:gd name="connsiteX1436" fmla="*/ 1359318 w 5646031"/>
              <a:gd name="connsiteY1436" fmla="*/ 670662 h 5182926"/>
              <a:gd name="connsiteX1437" fmla="*/ 1368917 w 5646031"/>
              <a:gd name="connsiteY1437" fmla="*/ 655064 h 5182926"/>
              <a:gd name="connsiteX1438" fmla="*/ 1373716 w 5646031"/>
              <a:gd name="connsiteY1438" fmla="*/ 638268 h 5182926"/>
              <a:gd name="connsiteX1439" fmla="*/ 1373716 w 5646031"/>
              <a:gd name="connsiteY1439" fmla="*/ 631069 h 5182926"/>
              <a:gd name="connsiteX1440" fmla="*/ 1373716 w 5646031"/>
              <a:gd name="connsiteY1440" fmla="*/ 623871 h 5182926"/>
              <a:gd name="connsiteX1441" fmla="*/ 1371316 w 5646031"/>
              <a:gd name="connsiteY1441" fmla="*/ 615473 h 5182926"/>
              <a:gd name="connsiteX1442" fmla="*/ 1366517 w 5646031"/>
              <a:gd name="connsiteY1442" fmla="*/ 608274 h 5182926"/>
              <a:gd name="connsiteX1443" fmla="*/ 1352121 w 5646031"/>
              <a:gd name="connsiteY1443" fmla="*/ 596277 h 5182926"/>
              <a:gd name="connsiteX1444" fmla="*/ 1336523 w 5646031"/>
              <a:gd name="connsiteY1444" fmla="*/ 583079 h 5182926"/>
              <a:gd name="connsiteX1445" fmla="*/ 1317327 w 5646031"/>
              <a:gd name="connsiteY1445" fmla="*/ 571082 h 5182926"/>
              <a:gd name="connsiteX1446" fmla="*/ 1296931 w 5646031"/>
              <a:gd name="connsiteY1446" fmla="*/ 561484 h 5182926"/>
              <a:gd name="connsiteX1447" fmla="*/ 1257340 w 5646031"/>
              <a:gd name="connsiteY1447" fmla="*/ 543488 h 5182926"/>
              <a:gd name="connsiteX1448" fmla="*/ 1234545 w 5646031"/>
              <a:gd name="connsiteY1448" fmla="*/ 531490 h 5182926"/>
              <a:gd name="connsiteX1449" fmla="*/ 1220147 w 5646031"/>
              <a:gd name="connsiteY1449" fmla="*/ 526691 h 5182926"/>
              <a:gd name="connsiteX1450" fmla="*/ 1210549 w 5646031"/>
              <a:gd name="connsiteY1450" fmla="*/ 519493 h 5182926"/>
              <a:gd name="connsiteX1451" fmla="*/ 1202151 w 5646031"/>
              <a:gd name="connsiteY1451" fmla="*/ 513494 h 5182926"/>
              <a:gd name="connsiteX1452" fmla="*/ 1194953 w 5646031"/>
              <a:gd name="connsiteY1452" fmla="*/ 503896 h 5182926"/>
              <a:gd name="connsiteX1453" fmla="*/ 1190154 w 5646031"/>
              <a:gd name="connsiteY1453" fmla="*/ 491898 h 5182926"/>
              <a:gd name="connsiteX1454" fmla="*/ 1190154 w 5646031"/>
              <a:gd name="connsiteY1454" fmla="*/ 476302 h 5182926"/>
              <a:gd name="connsiteX1455" fmla="*/ 1194953 w 5646031"/>
              <a:gd name="connsiteY1455" fmla="*/ 457106 h 5182926"/>
              <a:gd name="connsiteX1456" fmla="*/ 1202151 w 5646031"/>
              <a:gd name="connsiteY1456" fmla="*/ 445108 h 5182926"/>
              <a:gd name="connsiteX1457" fmla="*/ 1212949 w 5646031"/>
              <a:gd name="connsiteY1457" fmla="*/ 436710 h 5182926"/>
              <a:gd name="connsiteX1458" fmla="*/ 1224946 w 5646031"/>
              <a:gd name="connsiteY1458" fmla="*/ 431911 h 5182926"/>
              <a:gd name="connsiteX1459" fmla="*/ 1238144 w 5646031"/>
              <a:gd name="connsiteY1459" fmla="*/ 431911 h 5182926"/>
              <a:gd name="connsiteX1460" fmla="*/ 1252541 w 5646031"/>
              <a:gd name="connsiteY1460" fmla="*/ 431911 h 5182926"/>
              <a:gd name="connsiteX1461" fmla="*/ 1282535 w 5646031"/>
              <a:gd name="connsiteY1461" fmla="*/ 434310 h 5182926"/>
              <a:gd name="connsiteX1462" fmla="*/ 1304131 w 5646031"/>
              <a:gd name="connsiteY1462" fmla="*/ 434310 h 5182926"/>
              <a:gd name="connsiteX1463" fmla="*/ 1317327 w 5646031"/>
              <a:gd name="connsiteY1463" fmla="*/ 431911 h 5182926"/>
              <a:gd name="connsiteX1464" fmla="*/ 1329325 w 5646031"/>
              <a:gd name="connsiteY1464" fmla="*/ 424712 h 5182926"/>
              <a:gd name="connsiteX1465" fmla="*/ 1336523 w 5646031"/>
              <a:gd name="connsiteY1465" fmla="*/ 415114 h 5182926"/>
              <a:gd name="connsiteX1466" fmla="*/ 1338923 w 5646031"/>
              <a:gd name="connsiteY1466" fmla="*/ 406716 h 5182926"/>
              <a:gd name="connsiteX1467" fmla="*/ 1338923 w 5646031"/>
              <a:gd name="connsiteY1467" fmla="*/ 392319 h 5182926"/>
              <a:gd name="connsiteX1468" fmla="*/ 1336523 w 5646031"/>
              <a:gd name="connsiteY1468" fmla="*/ 375523 h 5182926"/>
              <a:gd name="connsiteX1469" fmla="*/ 1331724 w 5646031"/>
              <a:gd name="connsiteY1469" fmla="*/ 359926 h 5182926"/>
              <a:gd name="connsiteX1470" fmla="*/ 1294533 w 5646031"/>
              <a:gd name="connsiteY1470" fmla="*/ 241150 h 5182926"/>
              <a:gd name="connsiteX1471" fmla="*/ 1257340 w 5646031"/>
              <a:gd name="connsiteY1471" fmla="*/ 121175 h 5182926"/>
              <a:gd name="connsiteX1472" fmla="*/ 1250141 w 5646031"/>
              <a:gd name="connsiteY1472" fmla="*/ 88782 h 5182926"/>
              <a:gd name="connsiteX1473" fmla="*/ 1247742 w 5646031"/>
              <a:gd name="connsiteY1473" fmla="*/ 71985 h 5182926"/>
              <a:gd name="connsiteX1474" fmla="*/ 1250141 w 5646031"/>
              <a:gd name="connsiteY1474" fmla="*/ 55189 h 5182926"/>
              <a:gd name="connsiteX1475" fmla="*/ 1252541 w 5646031"/>
              <a:gd name="connsiteY1475" fmla="*/ 41992 h 5182926"/>
              <a:gd name="connsiteX1476" fmla="*/ 1262139 w 5646031"/>
              <a:gd name="connsiteY1476" fmla="*/ 29994 h 5182926"/>
              <a:gd name="connsiteX1477" fmla="*/ 1275336 w 5646031"/>
              <a:gd name="connsiteY1477" fmla="*/ 20396 h 5182926"/>
              <a:gd name="connsiteX1478" fmla="*/ 1294533 w 5646031"/>
              <a:gd name="connsiteY1478" fmla="*/ 14397 h 5182926"/>
              <a:gd name="connsiteX1479" fmla="*/ 1336523 w 5646031"/>
              <a:gd name="connsiteY1479" fmla="*/ 4799 h 518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</a:cxnLst>
            <a:rect l="l" t="t" r="r" b="b"/>
            <a:pathLst>
              <a:path w="5646031" h="5182926">
                <a:moveTo>
                  <a:pt x="4962174" y="3600454"/>
                </a:moveTo>
                <a:lnTo>
                  <a:pt x="5001765" y="3600454"/>
                </a:lnTo>
                <a:lnTo>
                  <a:pt x="5040157" y="3602854"/>
                </a:lnTo>
                <a:lnTo>
                  <a:pt x="5079748" y="3604054"/>
                </a:lnTo>
                <a:lnTo>
                  <a:pt x="5154134" y="3613652"/>
                </a:lnTo>
                <a:lnTo>
                  <a:pt x="5226119" y="3630449"/>
                </a:lnTo>
                <a:lnTo>
                  <a:pt x="5295704" y="3646045"/>
                </a:lnTo>
                <a:lnTo>
                  <a:pt x="5365290" y="3662841"/>
                </a:lnTo>
                <a:lnTo>
                  <a:pt x="5434875" y="3678439"/>
                </a:lnTo>
                <a:lnTo>
                  <a:pt x="5502061" y="3695235"/>
                </a:lnTo>
                <a:lnTo>
                  <a:pt x="5516458" y="3697635"/>
                </a:lnTo>
                <a:lnTo>
                  <a:pt x="5524857" y="3704833"/>
                </a:lnTo>
                <a:lnTo>
                  <a:pt x="5536854" y="3710832"/>
                </a:lnTo>
                <a:lnTo>
                  <a:pt x="5544053" y="3720430"/>
                </a:lnTo>
                <a:lnTo>
                  <a:pt x="5551251" y="3732428"/>
                </a:lnTo>
                <a:lnTo>
                  <a:pt x="5556050" y="3744425"/>
                </a:lnTo>
                <a:lnTo>
                  <a:pt x="5556050" y="3757622"/>
                </a:lnTo>
                <a:lnTo>
                  <a:pt x="5556050" y="3772019"/>
                </a:lnTo>
                <a:lnTo>
                  <a:pt x="5553651" y="3785217"/>
                </a:lnTo>
                <a:lnTo>
                  <a:pt x="5548852" y="3794815"/>
                </a:lnTo>
                <a:lnTo>
                  <a:pt x="5541653" y="3806812"/>
                </a:lnTo>
                <a:lnTo>
                  <a:pt x="5534455" y="3814011"/>
                </a:lnTo>
                <a:lnTo>
                  <a:pt x="5524857" y="3820009"/>
                </a:lnTo>
                <a:lnTo>
                  <a:pt x="5516458" y="3822409"/>
                </a:lnTo>
                <a:lnTo>
                  <a:pt x="5504461" y="3824808"/>
                </a:lnTo>
                <a:lnTo>
                  <a:pt x="5494863" y="3822409"/>
                </a:lnTo>
                <a:lnTo>
                  <a:pt x="5460070" y="3814011"/>
                </a:lnTo>
                <a:lnTo>
                  <a:pt x="5422878" y="3804413"/>
                </a:lnTo>
                <a:lnTo>
                  <a:pt x="5385686" y="3799614"/>
                </a:lnTo>
                <a:lnTo>
                  <a:pt x="5349693" y="3792415"/>
                </a:lnTo>
                <a:lnTo>
                  <a:pt x="5275308" y="3782817"/>
                </a:lnTo>
                <a:lnTo>
                  <a:pt x="5235717" y="3779218"/>
                </a:lnTo>
                <a:lnTo>
                  <a:pt x="5198524" y="3772019"/>
                </a:lnTo>
                <a:lnTo>
                  <a:pt x="5161332" y="3764821"/>
                </a:lnTo>
                <a:lnTo>
                  <a:pt x="5124140" y="3752823"/>
                </a:lnTo>
                <a:lnTo>
                  <a:pt x="5086948" y="3739626"/>
                </a:lnTo>
                <a:lnTo>
                  <a:pt x="5052155" y="3720430"/>
                </a:lnTo>
                <a:lnTo>
                  <a:pt x="5017361" y="3700034"/>
                </a:lnTo>
                <a:lnTo>
                  <a:pt x="4982569" y="3672440"/>
                </a:lnTo>
                <a:lnTo>
                  <a:pt x="4952576" y="3638846"/>
                </a:lnTo>
                <a:lnTo>
                  <a:pt x="4922581" y="3602854"/>
                </a:lnTo>
                <a:close/>
                <a:moveTo>
                  <a:pt x="1356919" y="0"/>
                </a:moveTo>
                <a:lnTo>
                  <a:pt x="1377315" y="0"/>
                </a:lnTo>
                <a:lnTo>
                  <a:pt x="1396511" y="2400"/>
                </a:lnTo>
                <a:lnTo>
                  <a:pt x="1416906" y="7199"/>
                </a:lnTo>
                <a:lnTo>
                  <a:pt x="1433703" y="16797"/>
                </a:lnTo>
                <a:lnTo>
                  <a:pt x="1449300" y="29994"/>
                </a:lnTo>
                <a:lnTo>
                  <a:pt x="1454099" y="37193"/>
                </a:lnTo>
                <a:lnTo>
                  <a:pt x="1458898" y="46791"/>
                </a:lnTo>
                <a:lnTo>
                  <a:pt x="1461298" y="52789"/>
                </a:lnTo>
                <a:lnTo>
                  <a:pt x="1458898" y="57588"/>
                </a:lnTo>
                <a:lnTo>
                  <a:pt x="1456499" y="64787"/>
                </a:lnTo>
                <a:lnTo>
                  <a:pt x="1454099" y="69586"/>
                </a:lnTo>
                <a:lnTo>
                  <a:pt x="1445700" y="79184"/>
                </a:lnTo>
                <a:lnTo>
                  <a:pt x="1419306" y="94781"/>
                </a:lnTo>
                <a:lnTo>
                  <a:pt x="1408509" y="101979"/>
                </a:lnTo>
                <a:lnTo>
                  <a:pt x="1403710" y="106778"/>
                </a:lnTo>
                <a:lnTo>
                  <a:pt x="1401310" y="113977"/>
                </a:lnTo>
                <a:lnTo>
                  <a:pt x="1394112" y="131973"/>
                </a:lnTo>
                <a:lnTo>
                  <a:pt x="1389313" y="151169"/>
                </a:lnTo>
                <a:lnTo>
                  <a:pt x="1386913" y="169166"/>
                </a:lnTo>
                <a:lnTo>
                  <a:pt x="1384514" y="188362"/>
                </a:lnTo>
                <a:lnTo>
                  <a:pt x="1384514" y="206357"/>
                </a:lnTo>
                <a:lnTo>
                  <a:pt x="1386913" y="225553"/>
                </a:lnTo>
                <a:lnTo>
                  <a:pt x="1389313" y="241150"/>
                </a:lnTo>
                <a:lnTo>
                  <a:pt x="1394112" y="260347"/>
                </a:lnTo>
                <a:lnTo>
                  <a:pt x="1406109" y="292740"/>
                </a:lnTo>
                <a:lnTo>
                  <a:pt x="1421705" y="322734"/>
                </a:lnTo>
                <a:lnTo>
                  <a:pt x="1443301" y="352727"/>
                </a:lnTo>
                <a:lnTo>
                  <a:pt x="1470896" y="377922"/>
                </a:lnTo>
                <a:lnTo>
                  <a:pt x="1488892" y="392319"/>
                </a:lnTo>
                <a:lnTo>
                  <a:pt x="1510487" y="406716"/>
                </a:lnTo>
                <a:lnTo>
                  <a:pt x="1533283" y="419913"/>
                </a:lnTo>
                <a:lnTo>
                  <a:pt x="1558477" y="431911"/>
                </a:lnTo>
                <a:lnTo>
                  <a:pt x="1586072" y="439109"/>
                </a:lnTo>
                <a:lnTo>
                  <a:pt x="1617265" y="441509"/>
                </a:lnTo>
                <a:lnTo>
                  <a:pt x="1632862" y="441509"/>
                </a:lnTo>
                <a:lnTo>
                  <a:pt x="1649658" y="439109"/>
                </a:lnTo>
                <a:lnTo>
                  <a:pt x="1665255" y="436710"/>
                </a:lnTo>
                <a:lnTo>
                  <a:pt x="1684451" y="431911"/>
                </a:lnTo>
                <a:lnTo>
                  <a:pt x="1677253" y="415114"/>
                </a:lnTo>
                <a:lnTo>
                  <a:pt x="1667655" y="401917"/>
                </a:lnTo>
                <a:lnTo>
                  <a:pt x="1660457" y="387520"/>
                </a:lnTo>
                <a:lnTo>
                  <a:pt x="1649658" y="375523"/>
                </a:lnTo>
                <a:lnTo>
                  <a:pt x="1628063" y="357526"/>
                </a:lnTo>
                <a:lnTo>
                  <a:pt x="1605268" y="340730"/>
                </a:lnTo>
                <a:lnTo>
                  <a:pt x="1580073" y="327533"/>
                </a:lnTo>
                <a:lnTo>
                  <a:pt x="1553678" y="313136"/>
                </a:lnTo>
                <a:lnTo>
                  <a:pt x="1530883" y="302338"/>
                </a:lnTo>
                <a:lnTo>
                  <a:pt x="1508088" y="285541"/>
                </a:lnTo>
                <a:lnTo>
                  <a:pt x="1488892" y="273543"/>
                </a:lnTo>
                <a:lnTo>
                  <a:pt x="1480494" y="265146"/>
                </a:lnTo>
                <a:lnTo>
                  <a:pt x="1473295" y="257947"/>
                </a:lnTo>
                <a:lnTo>
                  <a:pt x="1468496" y="248349"/>
                </a:lnTo>
                <a:lnTo>
                  <a:pt x="1466097" y="238751"/>
                </a:lnTo>
                <a:lnTo>
                  <a:pt x="1466097" y="227953"/>
                </a:lnTo>
                <a:lnTo>
                  <a:pt x="1470896" y="215955"/>
                </a:lnTo>
                <a:lnTo>
                  <a:pt x="1480494" y="206357"/>
                </a:lnTo>
                <a:lnTo>
                  <a:pt x="1488892" y="201558"/>
                </a:lnTo>
                <a:lnTo>
                  <a:pt x="1498490" y="196759"/>
                </a:lnTo>
                <a:lnTo>
                  <a:pt x="1508088" y="199159"/>
                </a:lnTo>
                <a:lnTo>
                  <a:pt x="1518886" y="201558"/>
                </a:lnTo>
                <a:lnTo>
                  <a:pt x="1530883" y="206357"/>
                </a:lnTo>
                <a:lnTo>
                  <a:pt x="1550079" y="218355"/>
                </a:lnTo>
                <a:lnTo>
                  <a:pt x="1577673" y="238751"/>
                </a:lnTo>
                <a:lnTo>
                  <a:pt x="1610067" y="255548"/>
                </a:lnTo>
                <a:lnTo>
                  <a:pt x="1640060" y="266345"/>
                </a:lnTo>
                <a:lnTo>
                  <a:pt x="1674854" y="275943"/>
                </a:lnTo>
                <a:lnTo>
                  <a:pt x="1739640" y="295139"/>
                </a:lnTo>
                <a:lnTo>
                  <a:pt x="1774432" y="303538"/>
                </a:lnTo>
                <a:lnTo>
                  <a:pt x="1806826" y="313136"/>
                </a:lnTo>
                <a:lnTo>
                  <a:pt x="1846418" y="325133"/>
                </a:lnTo>
                <a:lnTo>
                  <a:pt x="1883610" y="332332"/>
                </a:lnTo>
                <a:lnTo>
                  <a:pt x="1901606" y="334731"/>
                </a:lnTo>
                <a:lnTo>
                  <a:pt x="1918403" y="334731"/>
                </a:lnTo>
                <a:lnTo>
                  <a:pt x="1932800" y="332332"/>
                </a:lnTo>
                <a:lnTo>
                  <a:pt x="1945997" y="329932"/>
                </a:lnTo>
                <a:lnTo>
                  <a:pt x="1960394" y="322734"/>
                </a:lnTo>
                <a:lnTo>
                  <a:pt x="1973591" y="315535"/>
                </a:lnTo>
                <a:lnTo>
                  <a:pt x="1985589" y="305937"/>
                </a:lnTo>
                <a:lnTo>
                  <a:pt x="1995187" y="295139"/>
                </a:lnTo>
                <a:lnTo>
                  <a:pt x="2005985" y="280742"/>
                </a:lnTo>
                <a:lnTo>
                  <a:pt x="2015583" y="262746"/>
                </a:lnTo>
                <a:lnTo>
                  <a:pt x="2022781" y="243550"/>
                </a:lnTo>
                <a:lnTo>
                  <a:pt x="2029980" y="220754"/>
                </a:lnTo>
                <a:lnTo>
                  <a:pt x="2037178" y="201558"/>
                </a:lnTo>
                <a:lnTo>
                  <a:pt x="2045576" y="190761"/>
                </a:lnTo>
                <a:lnTo>
                  <a:pt x="2057574" y="183562"/>
                </a:lnTo>
                <a:lnTo>
                  <a:pt x="2067172" y="181163"/>
                </a:lnTo>
                <a:lnTo>
                  <a:pt x="2080369" y="183562"/>
                </a:lnTo>
                <a:lnTo>
                  <a:pt x="2092367" y="190761"/>
                </a:lnTo>
                <a:lnTo>
                  <a:pt x="2104364" y="199159"/>
                </a:lnTo>
                <a:lnTo>
                  <a:pt x="2117561" y="211156"/>
                </a:lnTo>
                <a:lnTo>
                  <a:pt x="2139157" y="230352"/>
                </a:lnTo>
                <a:lnTo>
                  <a:pt x="2159553" y="243550"/>
                </a:lnTo>
                <a:lnTo>
                  <a:pt x="2176350" y="250749"/>
                </a:lnTo>
                <a:lnTo>
                  <a:pt x="2184747" y="250749"/>
                </a:lnTo>
                <a:lnTo>
                  <a:pt x="2191946" y="250749"/>
                </a:lnTo>
                <a:lnTo>
                  <a:pt x="2201544" y="248349"/>
                </a:lnTo>
                <a:lnTo>
                  <a:pt x="2208743" y="243550"/>
                </a:lnTo>
                <a:lnTo>
                  <a:pt x="2214742" y="236352"/>
                </a:lnTo>
                <a:lnTo>
                  <a:pt x="2219541" y="230352"/>
                </a:lnTo>
                <a:lnTo>
                  <a:pt x="2231538" y="208757"/>
                </a:lnTo>
                <a:lnTo>
                  <a:pt x="2238737" y="178763"/>
                </a:lnTo>
                <a:lnTo>
                  <a:pt x="2248335" y="148769"/>
                </a:lnTo>
                <a:lnTo>
                  <a:pt x="2251933" y="136772"/>
                </a:lnTo>
                <a:lnTo>
                  <a:pt x="2259132" y="127174"/>
                </a:lnTo>
                <a:lnTo>
                  <a:pt x="2263931" y="118776"/>
                </a:lnTo>
                <a:lnTo>
                  <a:pt x="2271130" y="113977"/>
                </a:lnTo>
                <a:lnTo>
                  <a:pt x="2278328" y="109178"/>
                </a:lnTo>
                <a:lnTo>
                  <a:pt x="2286727" y="106778"/>
                </a:lnTo>
                <a:lnTo>
                  <a:pt x="2293925" y="106778"/>
                </a:lnTo>
                <a:lnTo>
                  <a:pt x="2301124" y="109178"/>
                </a:lnTo>
                <a:lnTo>
                  <a:pt x="2319120" y="116376"/>
                </a:lnTo>
                <a:lnTo>
                  <a:pt x="2338316" y="129573"/>
                </a:lnTo>
                <a:lnTo>
                  <a:pt x="2358712" y="151169"/>
                </a:lnTo>
                <a:lnTo>
                  <a:pt x="2373109" y="164366"/>
                </a:lnTo>
                <a:lnTo>
                  <a:pt x="2387506" y="176364"/>
                </a:lnTo>
                <a:lnTo>
                  <a:pt x="2400703" y="183562"/>
                </a:lnTo>
                <a:lnTo>
                  <a:pt x="2415100" y="188362"/>
                </a:lnTo>
                <a:lnTo>
                  <a:pt x="2430697" y="190761"/>
                </a:lnTo>
                <a:lnTo>
                  <a:pt x="2449893" y="190761"/>
                </a:lnTo>
                <a:lnTo>
                  <a:pt x="2493084" y="185962"/>
                </a:lnTo>
                <a:lnTo>
                  <a:pt x="2561469" y="176364"/>
                </a:lnTo>
                <a:lnTo>
                  <a:pt x="2632255" y="169166"/>
                </a:lnTo>
                <a:lnTo>
                  <a:pt x="2701841" y="161967"/>
                </a:lnTo>
                <a:lnTo>
                  <a:pt x="2736633" y="155968"/>
                </a:lnTo>
                <a:lnTo>
                  <a:pt x="2771426" y="148769"/>
                </a:lnTo>
                <a:lnTo>
                  <a:pt x="2783424" y="146370"/>
                </a:lnTo>
                <a:lnTo>
                  <a:pt x="2790622" y="151169"/>
                </a:lnTo>
                <a:lnTo>
                  <a:pt x="2795421" y="158367"/>
                </a:lnTo>
                <a:lnTo>
                  <a:pt x="2797821" y="166766"/>
                </a:lnTo>
                <a:lnTo>
                  <a:pt x="2800220" y="181163"/>
                </a:lnTo>
                <a:lnTo>
                  <a:pt x="2797821" y="193161"/>
                </a:lnTo>
                <a:lnTo>
                  <a:pt x="2795421" y="218355"/>
                </a:lnTo>
                <a:lnTo>
                  <a:pt x="2790622" y="230352"/>
                </a:lnTo>
                <a:lnTo>
                  <a:pt x="2783424" y="243550"/>
                </a:lnTo>
                <a:lnTo>
                  <a:pt x="2776225" y="257947"/>
                </a:lnTo>
                <a:lnTo>
                  <a:pt x="2771426" y="268744"/>
                </a:lnTo>
                <a:lnTo>
                  <a:pt x="2770226" y="283141"/>
                </a:lnTo>
                <a:lnTo>
                  <a:pt x="2770226" y="290340"/>
                </a:lnTo>
                <a:lnTo>
                  <a:pt x="2771426" y="295139"/>
                </a:lnTo>
                <a:lnTo>
                  <a:pt x="2773826" y="302338"/>
                </a:lnTo>
                <a:lnTo>
                  <a:pt x="2778625" y="305937"/>
                </a:lnTo>
                <a:lnTo>
                  <a:pt x="2785823" y="313136"/>
                </a:lnTo>
                <a:lnTo>
                  <a:pt x="2795421" y="317935"/>
                </a:lnTo>
                <a:lnTo>
                  <a:pt x="2808618" y="325133"/>
                </a:lnTo>
                <a:lnTo>
                  <a:pt x="2825415" y="327533"/>
                </a:lnTo>
                <a:lnTo>
                  <a:pt x="2839812" y="327533"/>
                </a:lnTo>
                <a:lnTo>
                  <a:pt x="2850610" y="325133"/>
                </a:lnTo>
                <a:lnTo>
                  <a:pt x="2865007" y="317935"/>
                </a:lnTo>
                <a:lnTo>
                  <a:pt x="2878204" y="310736"/>
                </a:lnTo>
                <a:lnTo>
                  <a:pt x="2890201" y="302338"/>
                </a:lnTo>
                <a:lnTo>
                  <a:pt x="2902199" y="292740"/>
                </a:lnTo>
                <a:lnTo>
                  <a:pt x="2912997" y="278342"/>
                </a:lnTo>
                <a:lnTo>
                  <a:pt x="2927394" y="265146"/>
                </a:lnTo>
                <a:lnTo>
                  <a:pt x="2939392" y="250749"/>
                </a:lnTo>
                <a:lnTo>
                  <a:pt x="2952588" y="236352"/>
                </a:lnTo>
                <a:lnTo>
                  <a:pt x="2966985" y="230352"/>
                </a:lnTo>
                <a:lnTo>
                  <a:pt x="2974184" y="225553"/>
                </a:lnTo>
                <a:lnTo>
                  <a:pt x="2982583" y="225553"/>
                </a:lnTo>
                <a:lnTo>
                  <a:pt x="2989781" y="225553"/>
                </a:lnTo>
                <a:lnTo>
                  <a:pt x="2999379" y="230352"/>
                </a:lnTo>
                <a:lnTo>
                  <a:pt x="3008977" y="233952"/>
                </a:lnTo>
                <a:lnTo>
                  <a:pt x="3017375" y="241150"/>
                </a:lnTo>
                <a:lnTo>
                  <a:pt x="3026973" y="250749"/>
                </a:lnTo>
                <a:lnTo>
                  <a:pt x="3034172" y="260347"/>
                </a:lnTo>
                <a:lnTo>
                  <a:pt x="3038971" y="268744"/>
                </a:lnTo>
                <a:lnTo>
                  <a:pt x="3043770" y="278342"/>
                </a:lnTo>
                <a:lnTo>
                  <a:pt x="3046169" y="297539"/>
                </a:lnTo>
                <a:lnTo>
                  <a:pt x="3043770" y="317935"/>
                </a:lnTo>
                <a:lnTo>
                  <a:pt x="3038971" y="338330"/>
                </a:lnTo>
                <a:lnTo>
                  <a:pt x="3029373" y="357526"/>
                </a:lnTo>
                <a:lnTo>
                  <a:pt x="3017375" y="373123"/>
                </a:lnTo>
                <a:lnTo>
                  <a:pt x="3006578" y="387520"/>
                </a:lnTo>
                <a:lnTo>
                  <a:pt x="2984982" y="410315"/>
                </a:lnTo>
                <a:lnTo>
                  <a:pt x="2971784" y="434310"/>
                </a:lnTo>
                <a:lnTo>
                  <a:pt x="2962186" y="454706"/>
                </a:lnTo>
                <a:lnTo>
                  <a:pt x="2957387" y="478701"/>
                </a:lnTo>
                <a:lnTo>
                  <a:pt x="2954988" y="501496"/>
                </a:lnTo>
                <a:lnTo>
                  <a:pt x="2957387" y="524292"/>
                </a:lnTo>
                <a:lnTo>
                  <a:pt x="2959787" y="545887"/>
                </a:lnTo>
                <a:lnTo>
                  <a:pt x="2966985" y="568682"/>
                </a:lnTo>
                <a:lnTo>
                  <a:pt x="2980183" y="613073"/>
                </a:lnTo>
                <a:lnTo>
                  <a:pt x="2994580" y="658664"/>
                </a:lnTo>
                <a:lnTo>
                  <a:pt x="2999379" y="680260"/>
                </a:lnTo>
                <a:lnTo>
                  <a:pt x="3001779" y="703054"/>
                </a:lnTo>
                <a:lnTo>
                  <a:pt x="3001779" y="724650"/>
                </a:lnTo>
                <a:lnTo>
                  <a:pt x="2999379" y="747446"/>
                </a:lnTo>
                <a:lnTo>
                  <a:pt x="2999379" y="757044"/>
                </a:lnTo>
                <a:lnTo>
                  <a:pt x="3004178" y="763042"/>
                </a:lnTo>
                <a:lnTo>
                  <a:pt x="3008977" y="772640"/>
                </a:lnTo>
                <a:lnTo>
                  <a:pt x="3017375" y="779839"/>
                </a:lnTo>
                <a:lnTo>
                  <a:pt x="3026973" y="784638"/>
                </a:lnTo>
                <a:lnTo>
                  <a:pt x="3036571" y="787037"/>
                </a:lnTo>
                <a:lnTo>
                  <a:pt x="3043770" y="789437"/>
                </a:lnTo>
                <a:lnTo>
                  <a:pt x="3052168" y="787037"/>
                </a:lnTo>
                <a:lnTo>
                  <a:pt x="3068965" y="777439"/>
                </a:lnTo>
                <a:lnTo>
                  <a:pt x="3084561" y="775040"/>
                </a:lnTo>
                <a:lnTo>
                  <a:pt x="3103757" y="777439"/>
                </a:lnTo>
                <a:lnTo>
                  <a:pt x="3119354" y="782238"/>
                </a:lnTo>
                <a:lnTo>
                  <a:pt x="3138550" y="789437"/>
                </a:lnTo>
                <a:lnTo>
                  <a:pt x="3156546" y="796635"/>
                </a:lnTo>
                <a:lnTo>
                  <a:pt x="3191339" y="814632"/>
                </a:lnTo>
                <a:lnTo>
                  <a:pt x="3210535" y="821830"/>
                </a:lnTo>
                <a:lnTo>
                  <a:pt x="3228531" y="826628"/>
                </a:lnTo>
                <a:lnTo>
                  <a:pt x="3245328" y="829029"/>
                </a:lnTo>
                <a:lnTo>
                  <a:pt x="3260925" y="826628"/>
                </a:lnTo>
                <a:lnTo>
                  <a:pt x="3280121" y="821830"/>
                </a:lnTo>
                <a:lnTo>
                  <a:pt x="3295717" y="809833"/>
                </a:lnTo>
                <a:lnTo>
                  <a:pt x="3312514" y="791836"/>
                </a:lnTo>
                <a:lnTo>
                  <a:pt x="3326911" y="765442"/>
                </a:lnTo>
                <a:lnTo>
                  <a:pt x="3335310" y="765442"/>
                </a:lnTo>
                <a:lnTo>
                  <a:pt x="3354506" y="775040"/>
                </a:lnTo>
                <a:lnTo>
                  <a:pt x="3402496" y="794236"/>
                </a:lnTo>
                <a:lnTo>
                  <a:pt x="3424091" y="802634"/>
                </a:lnTo>
                <a:lnTo>
                  <a:pt x="3444487" y="812232"/>
                </a:lnTo>
                <a:lnTo>
                  <a:pt x="3466082" y="819431"/>
                </a:lnTo>
                <a:lnTo>
                  <a:pt x="3474481" y="821830"/>
                </a:lnTo>
                <a:lnTo>
                  <a:pt x="3484079" y="819431"/>
                </a:lnTo>
                <a:lnTo>
                  <a:pt x="3530869" y="812232"/>
                </a:lnTo>
                <a:lnTo>
                  <a:pt x="3563262" y="807433"/>
                </a:lnTo>
                <a:lnTo>
                  <a:pt x="3590856" y="807433"/>
                </a:lnTo>
                <a:lnTo>
                  <a:pt x="3602854" y="809833"/>
                </a:lnTo>
                <a:lnTo>
                  <a:pt x="3613652" y="814632"/>
                </a:lnTo>
                <a:lnTo>
                  <a:pt x="3623250" y="819431"/>
                </a:lnTo>
                <a:lnTo>
                  <a:pt x="3635247" y="826628"/>
                </a:lnTo>
                <a:lnTo>
                  <a:pt x="3655643" y="849424"/>
                </a:lnTo>
                <a:lnTo>
                  <a:pt x="3678439" y="879418"/>
                </a:lnTo>
                <a:lnTo>
                  <a:pt x="3709632" y="923809"/>
                </a:lnTo>
                <a:lnTo>
                  <a:pt x="3704833" y="881818"/>
                </a:lnTo>
                <a:lnTo>
                  <a:pt x="3704833" y="844625"/>
                </a:lnTo>
                <a:lnTo>
                  <a:pt x="3712032" y="812232"/>
                </a:lnTo>
                <a:lnTo>
                  <a:pt x="3720429" y="782238"/>
                </a:lnTo>
                <a:lnTo>
                  <a:pt x="3732427" y="759443"/>
                </a:lnTo>
                <a:lnTo>
                  <a:pt x="3750424" y="735448"/>
                </a:lnTo>
                <a:lnTo>
                  <a:pt x="3769620" y="717451"/>
                </a:lnTo>
                <a:lnTo>
                  <a:pt x="3790015" y="698255"/>
                </a:lnTo>
                <a:lnTo>
                  <a:pt x="3814010" y="685059"/>
                </a:lnTo>
                <a:lnTo>
                  <a:pt x="3839205" y="668262"/>
                </a:lnTo>
                <a:lnTo>
                  <a:pt x="3889595" y="643067"/>
                </a:lnTo>
                <a:lnTo>
                  <a:pt x="3938784" y="615473"/>
                </a:lnTo>
                <a:lnTo>
                  <a:pt x="3963979" y="601076"/>
                </a:lnTo>
                <a:lnTo>
                  <a:pt x="3985575" y="585479"/>
                </a:lnTo>
                <a:lnTo>
                  <a:pt x="3996372" y="578280"/>
                </a:lnTo>
                <a:lnTo>
                  <a:pt x="4008370" y="573481"/>
                </a:lnTo>
                <a:lnTo>
                  <a:pt x="4020367" y="568682"/>
                </a:lnTo>
                <a:lnTo>
                  <a:pt x="4031165" y="568682"/>
                </a:lnTo>
                <a:lnTo>
                  <a:pt x="4045562" y="571082"/>
                </a:lnTo>
                <a:lnTo>
                  <a:pt x="4057560" y="575881"/>
                </a:lnTo>
                <a:lnTo>
                  <a:pt x="4065958" y="585479"/>
                </a:lnTo>
                <a:lnTo>
                  <a:pt x="4077955" y="593877"/>
                </a:lnTo>
                <a:lnTo>
                  <a:pt x="4082754" y="605875"/>
                </a:lnTo>
                <a:lnTo>
                  <a:pt x="4085154" y="617872"/>
                </a:lnTo>
                <a:lnTo>
                  <a:pt x="4082754" y="626270"/>
                </a:lnTo>
                <a:lnTo>
                  <a:pt x="4077955" y="635868"/>
                </a:lnTo>
                <a:lnTo>
                  <a:pt x="4070757" y="645466"/>
                </a:lnTo>
                <a:lnTo>
                  <a:pt x="4063558" y="652665"/>
                </a:lnTo>
                <a:lnTo>
                  <a:pt x="4045562" y="668262"/>
                </a:lnTo>
                <a:lnTo>
                  <a:pt x="3968778" y="735448"/>
                </a:lnTo>
                <a:lnTo>
                  <a:pt x="3929186" y="770241"/>
                </a:lnTo>
                <a:lnTo>
                  <a:pt x="3889595" y="800235"/>
                </a:lnTo>
                <a:lnTo>
                  <a:pt x="3869199" y="819431"/>
                </a:lnTo>
                <a:lnTo>
                  <a:pt x="3852402" y="837427"/>
                </a:lnTo>
                <a:lnTo>
                  <a:pt x="3839205" y="856623"/>
                </a:lnTo>
                <a:lnTo>
                  <a:pt x="3829607" y="877019"/>
                </a:lnTo>
                <a:lnTo>
                  <a:pt x="3827208" y="898614"/>
                </a:lnTo>
                <a:lnTo>
                  <a:pt x="3829607" y="921409"/>
                </a:lnTo>
                <a:lnTo>
                  <a:pt x="3836806" y="941805"/>
                </a:lnTo>
                <a:lnTo>
                  <a:pt x="3848803" y="965800"/>
                </a:lnTo>
                <a:lnTo>
                  <a:pt x="3857201" y="976598"/>
                </a:lnTo>
                <a:lnTo>
                  <a:pt x="3864400" y="983796"/>
                </a:lnTo>
                <a:lnTo>
                  <a:pt x="3873998" y="990995"/>
                </a:lnTo>
                <a:lnTo>
                  <a:pt x="3883596" y="995794"/>
                </a:lnTo>
                <a:lnTo>
                  <a:pt x="3891994" y="998193"/>
                </a:lnTo>
                <a:lnTo>
                  <a:pt x="3899193" y="1000593"/>
                </a:lnTo>
                <a:lnTo>
                  <a:pt x="3918389" y="998193"/>
                </a:lnTo>
                <a:lnTo>
                  <a:pt x="3936385" y="990995"/>
                </a:lnTo>
                <a:lnTo>
                  <a:pt x="3953181" y="981397"/>
                </a:lnTo>
                <a:lnTo>
                  <a:pt x="3987974" y="958602"/>
                </a:lnTo>
                <a:lnTo>
                  <a:pt x="4008370" y="941805"/>
                </a:lnTo>
                <a:lnTo>
                  <a:pt x="4020367" y="935806"/>
                </a:lnTo>
                <a:lnTo>
                  <a:pt x="4031165" y="928608"/>
                </a:lnTo>
                <a:lnTo>
                  <a:pt x="4043163" y="926208"/>
                </a:lnTo>
                <a:lnTo>
                  <a:pt x="4055161" y="926208"/>
                </a:lnTo>
                <a:lnTo>
                  <a:pt x="4065958" y="931007"/>
                </a:lnTo>
                <a:lnTo>
                  <a:pt x="4077955" y="941805"/>
                </a:lnTo>
                <a:lnTo>
                  <a:pt x="4085154" y="956202"/>
                </a:lnTo>
                <a:lnTo>
                  <a:pt x="4089953" y="968200"/>
                </a:lnTo>
                <a:lnTo>
                  <a:pt x="4087553" y="978997"/>
                </a:lnTo>
                <a:lnTo>
                  <a:pt x="4080355" y="988595"/>
                </a:lnTo>
                <a:lnTo>
                  <a:pt x="4070757" y="995794"/>
                </a:lnTo>
                <a:lnTo>
                  <a:pt x="4061159" y="1005392"/>
                </a:lnTo>
                <a:lnTo>
                  <a:pt x="4038364" y="1018589"/>
                </a:lnTo>
                <a:lnTo>
                  <a:pt x="4020367" y="1032986"/>
                </a:lnTo>
                <a:lnTo>
                  <a:pt x="4013169" y="1042584"/>
                </a:lnTo>
                <a:lnTo>
                  <a:pt x="4008370" y="1050982"/>
                </a:lnTo>
                <a:lnTo>
                  <a:pt x="4003571" y="1060580"/>
                </a:lnTo>
                <a:lnTo>
                  <a:pt x="4003571" y="1070178"/>
                </a:lnTo>
                <a:lnTo>
                  <a:pt x="4003571" y="1082176"/>
                </a:lnTo>
                <a:lnTo>
                  <a:pt x="4010769" y="1090574"/>
                </a:lnTo>
                <a:lnTo>
                  <a:pt x="4022767" y="1107371"/>
                </a:lnTo>
                <a:lnTo>
                  <a:pt x="4033565" y="1118168"/>
                </a:lnTo>
                <a:lnTo>
                  <a:pt x="4047962" y="1130166"/>
                </a:lnTo>
                <a:lnTo>
                  <a:pt x="4061159" y="1139764"/>
                </a:lnTo>
                <a:lnTo>
                  <a:pt x="4077955" y="1149362"/>
                </a:lnTo>
                <a:lnTo>
                  <a:pt x="4095952" y="1155361"/>
                </a:lnTo>
                <a:lnTo>
                  <a:pt x="4115148" y="1160160"/>
                </a:lnTo>
                <a:lnTo>
                  <a:pt x="4133144" y="1162560"/>
                </a:lnTo>
                <a:lnTo>
                  <a:pt x="4199131" y="1169758"/>
                </a:lnTo>
                <a:lnTo>
                  <a:pt x="4224325" y="1174557"/>
                </a:lnTo>
                <a:lnTo>
                  <a:pt x="4247121" y="1181756"/>
                </a:lnTo>
                <a:lnTo>
                  <a:pt x="4266317" y="1186555"/>
                </a:lnTo>
                <a:lnTo>
                  <a:pt x="4284313" y="1194953"/>
                </a:lnTo>
                <a:lnTo>
                  <a:pt x="4296310" y="1204551"/>
                </a:lnTo>
                <a:lnTo>
                  <a:pt x="4307108" y="1214149"/>
                </a:lnTo>
                <a:lnTo>
                  <a:pt x="4314307" y="1227346"/>
                </a:lnTo>
                <a:lnTo>
                  <a:pt x="4321505" y="1244143"/>
                </a:lnTo>
                <a:lnTo>
                  <a:pt x="4323905" y="1259739"/>
                </a:lnTo>
                <a:lnTo>
                  <a:pt x="4326304" y="1281335"/>
                </a:lnTo>
                <a:lnTo>
                  <a:pt x="4326304" y="1306530"/>
                </a:lnTo>
                <a:lnTo>
                  <a:pt x="4323905" y="1331724"/>
                </a:lnTo>
                <a:lnTo>
                  <a:pt x="4316706" y="1400110"/>
                </a:lnTo>
                <a:lnTo>
                  <a:pt x="4311907" y="1445700"/>
                </a:lnTo>
                <a:lnTo>
                  <a:pt x="4309508" y="1472096"/>
                </a:lnTo>
                <a:lnTo>
                  <a:pt x="4311907" y="1494890"/>
                </a:lnTo>
                <a:lnTo>
                  <a:pt x="4319106" y="1515287"/>
                </a:lnTo>
                <a:lnTo>
                  <a:pt x="4323905" y="1524885"/>
                </a:lnTo>
                <a:lnTo>
                  <a:pt x="4328704" y="1536882"/>
                </a:lnTo>
                <a:lnTo>
                  <a:pt x="4335903" y="1545280"/>
                </a:lnTo>
                <a:lnTo>
                  <a:pt x="4344300" y="1552478"/>
                </a:lnTo>
                <a:lnTo>
                  <a:pt x="4356298" y="1562077"/>
                </a:lnTo>
                <a:lnTo>
                  <a:pt x="4368295" y="1569275"/>
                </a:lnTo>
                <a:lnTo>
                  <a:pt x="4381493" y="1574074"/>
                </a:lnTo>
                <a:lnTo>
                  <a:pt x="4393491" y="1578873"/>
                </a:lnTo>
                <a:lnTo>
                  <a:pt x="4403089" y="1578873"/>
                </a:lnTo>
                <a:lnTo>
                  <a:pt x="4411486" y="1578873"/>
                </a:lnTo>
                <a:lnTo>
                  <a:pt x="4421084" y="1576474"/>
                </a:lnTo>
                <a:lnTo>
                  <a:pt x="4428283" y="1571675"/>
                </a:lnTo>
                <a:lnTo>
                  <a:pt x="4442680" y="1559677"/>
                </a:lnTo>
                <a:lnTo>
                  <a:pt x="4453478" y="1545280"/>
                </a:lnTo>
                <a:lnTo>
                  <a:pt x="4465476" y="1527284"/>
                </a:lnTo>
                <a:lnTo>
                  <a:pt x="4477473" y="1510488"/>
                </a:lnTo>
                <a:lnTo>
                  <a:pt x="4488271" y="1497290"/>
                </a:lnTo>
                <a:lnTo>
                  <a:pt x="4502668" y="1487692"/>
                </a:lnTo>
                <a:lnTo>
                  <a:pt x="4513466" y="1480493"/>
                </a:lnTo>
                <a:lnTo>
                  <a:pt x="4525463" y="1475694"/>
                </a:lnTo>
                <a:lnTo>
                  <a:pt x="4537461" y="1473295"/>
                </a:lnTo>
                <a:lnTo>
                  <a:pt x="4550658" y="1473295"/>
                </a:lnTo>
                <a:lnTo>
                  <a:pt x="4562656" y="1473295"/>
                </a:lnTo>
                <a:lnTo>
                  <a:pt x="4590250" y="1475694"/>
                </a:lnTo>
                <a:lnTo>
                  <a:pt x="4641839" y="1487692"/>
                </a:lnTo>
                <a:lnTo>
                  <a:pt x="4669433" y="1490091"/>
                </a:lnTo>
                <a:lnTo>
                  <a:pt x="4694628" y="1490091"/>
                </a:lnTo>
                <a:lnTo>
                  <a:pt x="4699427" y="1492491"/>
                </a:lnTo>
                <a:lnTo>
                  <a:pt x="4701827" y="1492491"/>
                </a:lnTo>
                <a:lnTo>
                  <a:pt x="4704226" y="1502089"/>
                </a:lnTo>
                <a:lnTo>
                  <a:pt x="4704226" y="1510488"/>
                </a:lnTo>
                <a:lnTo>
                  <a:pt x="4701827" y="1524885"/>
                </a:lnTo>
                <a:lnTo>
                  <a:pt x="4697028" y="1539282"/>
                </a:lnTo>
                <a:lnTo>
                  <a:pt x="4687430" y="1552478"/>
                </a:lnTo>
                <a:lnTo>
                  <a:pt x="4681431" y="1564476"/>
                </a:lnTo>
                <a:lnTo>
                  <a:pt x="4671833" y="1574074"/>
                </a:lnTo>
                <a:lnTo>
                  <a:pt x="4637040" y="1599268"/>
                </a:lnTo>
                <a:lnTo>
                  <a:pt x="4607046" y="1624464"/>
                </a:lnTo>
                <a:lnTo>
                  <a:pt x="4583051" y="1652058"/>
                </a:lnTo>
                <a:lnTo>
                  <a:pt x="4565055" y="1683251"/>
                </a:lnTo>
                <a:lnTo>
                  <a:pt x="4550658" y="1713245"/>
                </a:lnTo>
                <a:lnTo>
                  <a:pt x="4539860" y="1745638"/>
                </a:lnTo>
                <a:lnTo>
                  <a:pt x="4532662" y="1775632"/>
                </a:lnTo>
                <a:lnTo>
                  <a:pt x="4527863" y="1810425"/>
                </a:lnTo>
                <a:lnTo>
                  <a:pt x="4525463" y="1842818"/>
                </a:lnTo>
                <a:lnTo>
                  <a:pt x="4525463" y="1877611"/>
                </a:lnTo>
                <a:lnTo>
                  <a:pt x="4527863" y="1947196"/>
                </a:lnTo>
                <a:lnTo>
                  <a:pt x="4532662" y="2014383"/>
                </a:lnTo>
                <a:lnTo>
                  <a:pt x="4532662" y="2081568"/>
                </a:lnTo>
                <a:lnTo>
                  <a:pt x="4535061" y="2093566"/>
                </a:lnTo>
                <a:lnTo>
                  <a:pt x="4537461" y="2105563"/>
                </a:lnTo>
                <a:lnTo>
                  <a:pt x="4544659" y="2128359"/>
                </a:lnTo>
                <a:lnTo>
                  <a:pt x="4555457" y="2148755"/>
                </a:lnTo>
                <a:lnTo>
                  <a:pt x="4572254" y="2170350"/>
                </a:lnTo>
                <a:lnTo>
                  <a:pt x="4592649" y="2185947"/>
                </a:lnTo>
                <a:lnTo>
                  <a:pt x="4617844" y="2202744"/>
                </a:lnTo>
                <a:lnTo>
                  <a:pt x="4644239" y="2218340"/>
                </a:lnTo>
                <a:lnTo>
                  <a:pt x="4674232" y="2230338"/>
                </a:lnTo>
                <a:lnTo>
                  <a:pt x="4704226" y="2242335"/>
                </a:lnTo>
                <a:lnTo>
                  <a:pt x="4736620" y="2249534"/>
                </a:lnTo>
                <a:lnTo>
                  <a:pt x="4771412" y="2255533"/>
                </a:lnTo>
                <a:lnTo>
                  <a:pt x="4803806" y="2257932"/>
                </a:lnTo>
                <a:lnTo>
                  <a:pt x="4838598" y="2257932"/>
                </a:lnTo>
                <a:lnTo>
                  <a:pt x="4873391" y="2255533"/>
                </a:lnTo>
                <a:lnTo>
                  <a:pt x="4905784" y="2251933"/>
                </a:lnTo>
                <a:lnTo>
                  <a:pt x="4935778" y="2242335"/>
                </a:lnTo>
                <a:lnTo>
                  <a:pt x="4984968" y="2227938"/>
                </a:lnTo>
                <a:lnTo>
                  <a:pt x="5019761" y="2217141"/>
                </a:lnTo>
                <a:lnTo>
                  <a:pt x="5036557" y="2214741"/>
                </a:lnTo>
                <a:lnTo>
                  <a:pt x="5047356" y="2214741"/>
                </a:lnTo>
                <a:lnTo>
                  <a:pt x="5059352" y="2214741"/>
                </a:lnTo>
                <a:lnTo>
                  <a:pt x="5068950" y="2218340"/>
                </a:lnTo>
                <a:lnTo>
                  <a:pt x="5074949" y="2223139"/>
                </a:lnTo>
                <a:lnTo>
                  <a:pt x="5082148" y="2232738"/>
                </a:lnTo>
                <a:lnTo>
                  <a:pt x="5089347" y="2242335"/>
                </a:lnTo>
                <a:lnTo>
                  <a:pt x="5094146" y="2254333"/>
                </a:lnTo>
                <a:lnTo>
                  <a:pt x="5106143" y="2289126"/>
                </a:lnTo>
                <a:lnTo>
                  <a:pt x="5116940" y="2334716"/>
                </a:lnTo>
                <a:lnTo>
                  <a:pt x="5121739" y="2346714"/>
                </a:lnTo>
                <a:lnTo>
                  <a:pt x="5128939" y="2356312"/>
                </a:lnTo>
                <a:lnTo>
                  <a:pt x="5136136" y="2362310"/>
                </a:lnTo>
                <a:lnTo>
                  <a:pt x="5144535" y="2369509"/>
                </a:lnTo>
                <a:lnTo>
                  <a:pt x="5166131" y="2376707"/>
                </a:lnTo>
                <a:lnTo>
                  <a:pt x="5186527" y="2381507"/>
                </a:lnTo>
                <a:lnTo>
                  <a:pt x="5230917" y="2393504"/>
                </a:lnTo>
                <a:lnTo>
                  <a:pt x="5272909" y="2409101"/>
                </a:lnTo>
                <a:lnTo>
                  <a:pt x="5355691" y="2443894"/>
                </a:lnTo>
                <a:lnTo>
                  <a:pt x="5400082" y="2460690"/>
                </a:lnTo>
                <a:lnTo>
                  <a:pt x="5444473" y="2473887"/>
                </a:lnTo>
                <a:lnTo>
                  <a:pt x="5464869" y="2478686"/>
                </a:lnTo>
                <a:lnTo>
                  <a:pt x="5488864" y="2483486"/>
                </a:lnTo>
                <a:lnTo>
                  <a:pt x="5511659" y="2483486"/>
                </a:lnTo>
                <a:lnTo>
                  <a:pt x="5536854" y="2485885"/>
                </a:lnTo>
                <a:lnTo>
                  <a:pt x="5558449" y="2485885"/>
                </a:lnTo>
                <a:lnTo>
                  <a:pt x="5578845" y="2490684"/>
                </a:lnTo>
                <a:lnTo>
                  <a:pt x="5596841" y="2497883"/>
                </a:lnTo>
                <a:lnTo>
                  <a:pt x="5616037" y="2508680"/>
                </a:lnTo>
                <a:lnTo>
                  <a:pt x="5629235" y="2523077"/>
                </a:lnTo>
                <a:lnTo>
                  <a:pt x="5636433" y="2530276"/>
                </a:lnTo>
                <a:lnTo>
                  <a:pt x="5641232" y="2538674"/>
                </a:lnTo>
                <a:lnTo>
                  <a:pt x="5643632" y="2548272"/>
                </a:lnTo>
                <a:lnTo>
                  <a:pt x="5646031" y="2557870"/>
                </a:lnTo>
                <a:lnTo>
                  <a:pt x="5646031" y="2567468"/>
                </a:lnTo>
                <a:lnTo>
                  <a:pt x="5643632" y="2578265"/>
                </a:lnTo>
                <a:lnTo>
                  <a:pt x="5641232" y="2592662"/>
                </a:lnTo>
                <a:lnTo>
                  <a:pt x="5636433" y="2607060"/>
                </a:lnTo>
                <a:lnTo>
                  <a:pt x="5629235" y="2615458"/>
                </a:lnTo>
                <a:lnTo>
                  <a:pt x="5623236" y="2622657"/>
                </a:lnTo>
                <a:lnTo>
                  <a:pt x="5613638" y="2627456"/>
                </a:lnTo>
                <a:lnTo>
                  <a:pt x="5606439" y="2632255"/>
                </a:lnTo>
                <a:lnTo>
                  <a:pt x="5594442" y="2632255"/>
                </a:lnTo>
                <a:lnTo>
                  <a:pt x="5586044" y="2634654"/>
                </a:lnTo>
                <a:lnTo>
                  <a:pt x="5564448" y="2632255"/>
                </a:lnTo>
                <a:lnTo>
                  <a:pt x="5541653" y="2627456"/>
                </a:lnTo>
                <a:lnTo>
                  <a:pt x="5499662" y="2615458"/>
                </a:lnTo>
                <a:lnTo>
                  <a:pt x="5300503" y="2567468"/>
                </a:lnTo>
                <a:lnTo>
                  <a:pt x="5200924" y="2541074"/>
                </a:lnTo>
                <a:lnTo>
                  <a:pt x="5101344" y="2518278"/>
                </a:lnTo>
                <a:lnTo>
                  <a:pt x="5056954" y="2508680"/>
                </a:lnTo>
                <a:lnTo>
                  <a:pt x="5034158" y="2506280"/>
                </a:lnTo>
                <a:lnTo>
                  <a:pt x="5010163" y="2503881"/>
                </a:lnTo>
                <a:lnTo>
                  <a:pt x="4987367" y="2503881"/>
                </a:lnTo>
                <a:lnTo>
                  <a:pt x="4964572" y="2508680"/>
                </a:lnTo>
                <a:lnTo>
                  <a:pt x="4940577" y="2515878"/>
                </a:lnTo>
                <a:lnTo>
                  <a:pt x="4915382" y="2530276"/>
                </a:lnTo>
                <a:lnTo>
                  <a:pt x="4896186" y="2541074"/>
                </a:lnTo>
                <a:lnTo>
                  <a:pt x="4878190" y="2557870"/>
                </a:lnTo>
                <a:lnTo>
                  <a:pt x="4857794" y="2569868"/>
                </a:lnTo>
                <a:lnTo>
                  <a:pt x="4848196" y="2573466"/>
                </a:lnTo>
                <a:lnTo>
                  <a:pt x="4838598" y="2578265"/>
                </a:lnTo>
                <a:lnTo>
                  <a:pt x="4831400" y="2578265"/>
                </a:lnTo>
                <a:lnTo>
                  <a:pt x="4823002" y="2575866"/>
                </a:lnTo>
                <a:lnTo>
                  <a:pt x="4818203" y="2572267"/>
                </a:lnTo>
                <a:lnTo>
                  <a:pt x="4811004" y="2565069"/>
                </a:lnTo>
                <a:lnTo>
                  <a:pt x="4806205" y="2550672"/>
                </a:lnTo>
                <a:lnTo>
                  <a:pt x="4803806" y="2535074"/>
                </a:lnTo>
                <a:lnTo>
                  <a:pt x="4801406" y="2513479"/>
                </a:lnTo>
                <a:lnTo>
                  <a:pt x="4803806" y="2485885"/>
                </a:lnTo>
                <a:lnTo>
                  <a:pt x="4801406" y="2476287"/>
                </a:lnTo>
                <a:lnTo>
                  <a:pt x="4799007" y="2469089"/>
                </a:lnTo>
                <a:lnTo>
                  <a:pt x="4794208" y="2465489"/>
                </a:lnTo>
                <a:lnTo>
                  <a:pt x="4790608" y="2460690"/>
                </a:lnTo>
                <a:lnTo>
                  <a:pt x="4773812" y="2453491"/>
                </a:lnTo>
                <a:lnTo>
                  <a:pt x="4753416" y="2448692"/>
                </a:lnTo>
                <a:lnTo>
                  <a:pt x="4731821" y="2448692"/>
                </a:lnTo>
                <a:lnTo>
                  <a:pt x="4711425" y="2453491"/>
                </a:lnTo>
                <a:lnTo>
                  <a:pt x="4692229" y="2458290"/>
                </a:lnTo>
                <a:lnTo>
                  <a:pt x="4676632" y="2466689"/>
                </a:lnTo>
                <a:lnTo>
                  <a:pt x="4649038" y="2488285"/>
                </a:lnTo>
                <a:lnTo>
                  <a:pt x="4617844" y="2506280"/>
                </a:lnTo>
                <a:lnTo>
                  <a:pt x="4557857" y="2545873"/>
                </a:lnTo>
                <a:lnTo>
                  <a:pt x="4530262" y="2569868"/>
                </a:lnTo>
                <a:lnTo>
                  <a:pt x="4502668" y="2592662"/>
                </a:lnTo>
                <a:lnTo>
                  <a:pt x="4478673" y="2620257"/>
                </a:lnTo>
                <a:lnTo>
                  <a:pt x="4467875" y="2637054"/>
                </a:lnTo>
                <a:lnTo>
                  <a:pt x="4458277" y="2652650"/>
                </a:lnTo>
                <a:lnTo>
                  <a:pt x="4443880" y="2674246"/>
                </a:lnTo>
                <a:lnTo>
                  <a:pt x="4433082" y="2692242"/>
                </a:lnTo>
                <a:lnTo>
                  <a:pt x="4416285" y="2711438"/>
                </a:lnTo>
                <a:lnTo>
                  <a:pt x="4403089" y="2724635"/>
                </a:lnTo>
                <a:lnTo>
                  <a:pt x="4386292" y="2741432"/>
                </a:lnTo>
                <a:lnTo>
                  <a:pt x="4370695" y="2752230"/>
                </a:lnTo>
                <a:lnTo>
                  <a:pt x="4351499" y="2764227"/>
                </a:lnTo>
                <a:lnTo>
                  <a:pt x="4333503" y="2776225"/>
                </a:lnTo>
                <a:lnTo>
                  <a:pt x="4314307" y="2783423"/>
                </a:lnTo>
                <a:lnTo>
                  <a:pt x="4293911" y="2789422"/>
                </a:lnTo>
                <a:lnTo>
                  <a:pt x="4272315" y="2794221"/>
                </a:lnTo>
                <a:lnTo>
                  <a:pt x="4251920" y="2799020"/>
                </a:lnTo>
                <a:lnTo>
                  <a:pt x="4231524" y="2801419"/>
                </a:lnTo>
                <a:lnTo>
                  <a:pt x="4209928" y="2801419"/>
                </a:lnTo>
                <a:lnTo>
                  <a:pt x="4187133" y="2801419"/>
                </a:lnTo>
                <a:lnTo>
                  <a:pt x="4164338" y="2796620"/>
                </a:lnTo>
                <a:lnTo>
                  <a:pt x="4133144" y="2794221"/>
                </a:lnTo>
                <a:lnTo>
                  <a:pt x="4107950" y="2794221"/>
                </a:lnTo>
                <a:lnTo>
                  <a:pt x="4087553" y="2799020"/>
                </a:lnTo>
                <a:lnTo>
                  <a:pt x="4077955" y="2803819"/>
                </a:lnTo>
                <a:lnTo>
                  <a:pt x="4070757" y="2808618"/>
                </a:lnTo>
                <a:lnTo>
                  <a:pt x="4063558" y="2815816"/>
                </a:lnTo>
                <a:lnTo>
                  <a:pt x="4057560" y="2821815"/>
                </a:lnTo>
                <a:lnTo>
                  <a:pt x="4050362" y="2841011"/>
                </a:lnTo>
                <a:lnTo>
                  <a:pt x="4043163" y="2863806"/>
                </a:lnTo>
                <a:lnTo>
                  <a:pt x="4038364" y="2890201"/>
                </a:lnTo>
                <a:lnTo>
                  <a:pt x="4035964" y="2924994"/>
                </a:lnTo>
                <a:lnTo>
                  <a:pt x="4031165" y="2957387"/>
                </a:lnTo>
                <a:lnTo>
                  <a:pt x="4020367" y="3022173"/>
                </a:lnTo>
                <a:lnTo>
                  <a:pt x="4015568" y="3049768"/>
                </a:lnTo>
                <a:lnTo>
                  <a:pt x="4017968" y="3077362"/>
                </a:lnTo>
                <a:lnTo>
                  <a:pt x="4022767" y="3098958"/>
                </a:lnTo>
                <a:lnTo>
                  <a:pt x="4026366" y="3109756"/>
                </a:lnTo>
                <a:lnTo>
                  <a:pt x="4031165" y="3119354"/>
                </a:lnTo>
                <a:lnTo>
                  <a:pt x="4038364" y="3128952"/>
                </a:lnTo>
                <a:lnTo>
                  <a:pt x="4045562" y="3136150"/>
                </a:lnTo>
                <a:lnTo>
                  <a:pt x="4055161" y="3142149"/>
                </a:lnTo>
                <a:lnTo>
                  <a:pt x="4065958" y="3146948"/>
                </a:lnTo>
                <a:lnTo>
                  <a:pt x="4092352" y="3156546"/>
                </a:lnTo>
                <a:lnTo>
                  <a:pt x="4122347" y="3163744"/>
                </a:lnTo>
                <a:lnTo>
                  <a:pt x="4172736" y="3170943"/>
                </a:lnTo>
                <a:lnTo>
                  <a:pt x="4221926" y="3181741"/>
                </a:lnTo>
                <a:lnTo>
                  <a:pt x="4321505" y="3210535"/>
                </a:lnTo>
                <a:lnTo>
                  <a:pt x="4346700" y="3218933"/>
                </a:lnTo>
                <a:lnTo>
                  <a:pt x="4356298" y="3226131"/>
                </a:lnTo>
                <a:lnTo>
                  <a:pt x="4365896" y="3235729"/>
                </a:lnTo>
                <a:lnTo>
                  <a:pt x="4374295" y="3245327"/>
                </a:lnTo>
                <a:lnTo>
                  <a:pt x="4379094" y="3256125"/>
                </a:lnTo>
                <a:lnTo>
                  <a:pt x="4381493" y="3268123"/>
                </a:lnTo>
                <a:lnTo>
                  <a:pt x="4379094" y="3283719"/>
                </a:lnTo>
                <a:lnTo>
                  <a:pt x="4376694" y="3298116"/>
                </a:lnTo>
                <a:lnTo>
                  <a:pt x="4370695" y="3310114"/>
                </a:lnTo>
                <a:lnTo>
                  <a:pt x="4361097" y="3319712"/>
                </a:lnTo>
                <a:lnTo>
                  <a:pt x="4351499" y="3325711"/>
                </a:lnTo>
                <a:lnTo>
                  <a:pt x="4339501" y="3330510"/>
                </a:lnTo>
                <a:lnTo>
                  <a:pt x="4326304" y="3332909"/>
                </a:lnTo>
                <a:lnTo>
                  <a:pt x="4314307" y="3335309"/>
                </a:lnTo>
                <a:lnTo>
                  <a:pt x="4301109" y="3332909"/>
                </a:lnTo>
                <a:lnTo>
                  <a:pt x="4256719" y="3330510"/>
                </a:lnTo>
                <a:lnTo>
                  <a:pt x="4214727" y="3330510"/>
                </a:lnTo>
                <a:lnTo>
                  <a:pt x="4175136" y="3332909"/>
                </a:lnTo>
                <a:lnTo>
                  <a:pt x="4135543" y="3342507"/>
                </a:lnTo>
                <a:lnTo>
                  <a:pt x="4117548" y="3347307"/>
                </a:lnTo>
                <a:lnTo>
                  <a:pt x="4098352" y="3355704"/>
                </a:lnTo>
                <a:lnTo>
                  <a:pt x="4080355" y="3362903"/>
                </a:lnTo>
                <a:lnTo>
                  <a:pt x="4063558" y="3374900"/>
                </a:lnTo>
                <a:lnTo>
                  <a:pt x="4045562" y="3389297"/>
                </a:lnTo>
                <a:lnTo>
                  <a:pt x="4028766" y="3402495"/>
                </a:lnTo>
                <a:lnTo>
                  <a:pt x="4010769" y="3419292"/>
                </a:lnTo>
                <a:lnTo>
                  <a:pt x="3993973" y="3437287"/>
                </a:lnTo>
                <a:lnTo>
                  <a:pt x="3985575" y="3446885"/>
                </a:lnTo>
                <a:lnTo>
                  <a:pt x="3975977" y="3454084"/>
                </a:lnTo>
                <a:lnTo>
                  <a:pt x="3966379" y="3458883"/>
                </a:lnTo>
                <a:lnTo>
                  <a:pt x="3955581" y="3461283"/>
                </a:lnTo>
                <a:lnTo>
                  <a:pt x="3945983" y="3461283"/>
                </a:lnTo>
                <a:lnTo>
                  <a:pt x="3936385" y="3458883"/>
                </a:lnTo>
                <a:lnTo>
                  <a:pt x="3924387" y="3454084"/>
                </a:lnTo>
                <a:lnTo>
                  <a:pt x="3915989" y="3449285"/>
                </a:lnTo>
                <a:lnTo>
                  <a:pt x="3906391" y="3442086"/>
                </a:lnTo>
                <a:lnTo>
                  <a:pt x="3896793" y="3432488"/>
                </a:lnTo>
                <a:lnTo>
                  <a:pt x="3883596" y="3412093"/>
                </a:lnTo>
                <a:lnTo>
                  <a:pt x="3876397" y="3400096"/>
                </a:lnTo>
                <a:lnTo>
                  <a:pt x="3871598" y="3386898"/>
                </a:lnTo>
                <a:lnTo>
                  <a:pt x="3869199" y="3372501"/>
                </a:lnTo>
                <a:lnTo>
                  <a:pt x="3866799" y="3358104"/>
                </a:lnTo>
                <a:lnTo>
                  <a:pt x="3866799" y="3340108"/>
                </a:lnTo>
                <a:lnTo>
                  <a:pt x="3866799" y="3319712"/>
                </a:lnTo>
                <a:lnTo>
                  <a:pt x="3871598" y="3280120"/>
                </a:lnTo>
                <a:lnTo>
                  <a:pt x="3878797" y="3240528"/>
                </a:lnTo>
                <a:lnTo>
                  <a:pt x="3883596" y="3198537"/>
                </a:lnTo>
                <a:lnTo>
                  <a:pt x="3883596" y="3181741"/>
                </a:lnTo>
                <a:lnTo>
                  <a:pt x="3883596" y="3163744"/>
                </a:lnTo>
                <a:lnTo>
                  <a:pt x="3878797" y="3146948"/>
                </a:lnTo>
                <a:lnTo>
                  <a:pt x="3871598" y="3133751"/>
                </a:lnTo>
                <a:lnTo>
                  <a:pt x="3864400" y="3119354"/>
                </a:lnTo>
                <a:lnTo>
                  <a:pt x="3852402" y="3107356"/>
                </a:lnTo>
                <a:lnTo>
                  <a:pt x="3839205" y="3098958"/>
                </a:lnTo>
                <a:lnTo>
                  <a:pt x="3822409" y="3091759"/>
                </a:lnTo>
                <a:lnTo>
                  <a:pt x="3811611" y="3089360"/>
                </a:lnTo>
                <a:lnTo>
                  <a:pt x="3802013" y="3089360"/>
                </a:lnTo>
                <a:lnTo>
                  <a:pt x="3792415" y="3089360"/>
                </a:lnTo>
                <a:lnTo>
                  <a:pt x="3787616" y="3091759"/>
                </a:lnTo>
                <a:lnTo>
                  <a:pt x="3782817" y="3096558"/>
                </a:lnTo>
                <a:lnTo>
                  <a:pt x="3779218" y="3101357"/>
                </a:lnTo>
                <a:lnTo>
                  <a:pt x="3776818" y="3112155"/>
                </a:lnTo>
                <a:lnTo>
                  <a:pt x="3776818" y="3126552"/>
                </a:lnTo>
                <a:lnTo>
                  <a:pt x="3776818" y="3140949"/>
                </a:lnTo>
                <a:lnTo>
                  <a:pt x="3774419" y="3154146"/>
                </a:lnTo>
                <a:lnTo>
                  <a:pt x="3772019" y="3168543"/>
                </a:lnTo>
                <a:lnTo>
                  <a:pt x="3750424" y="3203336"/>
                </a:lnTo>
                <a:lnTo>
                  <a:pt x="3742025" y="3218933"/>
                </a:lnTo>
                <a:lnTo>
                  <a:pt x="3737226" y="3221332"/>
                </a:lnTo>
                <a:lnTo>
                  <a:pt x="3732427" y="3223732"/>
                </a:lnTo>
                <a:lnTo>
                  <a:pt x="3688037" y="3223732"/>
                </a:lnTo>
                <a:lnTo>
                  <a:pt x="3648444" y="3226131"/>
                </a:lnTo>
                <a:lnTo>
                  <a:pt x="3607653" y="3228531"/>
                </a:lnTo>
                <a:lnTo>
                  <a:pt x="3568061" y="3235729"/>
                </a:lnTo>
                <a:lnTo>
                  <a:pt x="3528469" y="3245327"/>
                </a:lnTo>
                <a:lnTo>
                  <a:pt x="3509273" y="3253726"/>
                </a:lnTo>
                <a:lnTo>
                  <a:pt x="3491277" y="3260924"/>
                </a:lnTo>
                <a:lnTo>
                  <a:pt x="3472081" y="3272922"/>
                </a:lnTo>
                <a:lnTo>
                  <a:pt x="3454085" y="3283719"/>
                </a:lnTo>
                <a:lnTo>
                  <a:pt x="3434889" y="3298116"/>
                </a:lnTo>
                <a:lnTo>
                  <a:pt x="3419292" y="3314913"/>
                </a:lnTo>
                <a:lnTo>
                  <a:pt x="3412094" y="3319712"/>
                </a:lnTo>
                <a:lnTo>
                  <a:pt x="3407295" y="3320912"/>
                </a:lnTo>
                <a:lnTo>
                  <a:pt x="3402496" y="3320912"/>
                </a:lnTo>
                <a:lnTo>
                  <a:pt x="3397697" y="3320912"/>
                </a:lnTo>
                <a:lnTo>
                  <a:pt x="3391698" y="3314913"/>
                </a:lnTo>
                <a:lnTo>
                  <a:pt x="3386898" y="3305315"/>
                </a:lnTo>
                <a:lnTo>
                  <a:pt x="3382099" y="3290918"/>
                </a:lnTo>
                <a:lnTo>
                  <a:pt x="3377300" y="3277721"/>
                </a:lnTo>
                <a:lnTo>
                  <a:pt x="3377300" y="3260924"/>
                </a:lnTo>
                <a:lnTo>
                  <a:pt x="3377300" y="3247727"/>
                </a:lnTo>
                <a:lnTo>
                  <a:pt x="3377300" y="3228531"/>
                </a:lnTo>
                <a:lnTo>
                  <a:pt x="3377300" y="3210535"/>
                </a:lnTo>
                <a:lnTo>
                  <a:pt x="3374901" y="3196138"/>
                </a:lnTo>
                <a:lnTo>
                  <a:pt x="3370102" y="3181741"/>
                </a:lnTo>
                <a:lnTo>
                  <a:pt x="3365303" y="3170943"/>
                </a:lnTo>
                <a:lnTo>
                  <a:pt x="3359305" y="3161345"/>
                </a:lnTo>
                <a:lnTo>
                  <a:pt x="3349707" y="3154146"/>
                </a:lnTo>
                <a:lnTo>
                  <a:pt x="3340109" y="3146948"/>
                </a:lnTo>
                <a:lnTo>
                  <a:pt x="3330511" y="3142149"/>
                </a:lnTo>
                <a:lnTo>
                  <a:pt x="3319712" y="3138550"/>
                </a:lnTo>
                <a:lnTo>
                  <a:pt x="3293318" y="3133751"/>
                </a:lnTo>
                <a:lnTo>
                  <a:pt x="3265724" y="3133751"/>
                </a:lnTo>
                <a:lnTo>
                  <a:pt x="3235730" y="3133751"/>
                </a:lnTo>
                <a:lnTo>
                  <a:pt x="3096559" y="3146948"/>
                </a:lnTo>
                <a:lnTo>
                  <a:pt x="2957387" y="3163744"/>
                </a:lnTo>
                <a:lnTo>
                  <a:pt x="2936992" y="3166144"/>
                </a:lnTo>
                <a:lnTo>
                  <a:pt x="2915396" y="3170943"/>
                </a:lnTo>
                <a:lnTo>
                  <a:pt x="2895000" y="3176942"/>
                </a:lnTo>
                <a:lnTo>
                  <a:pt x="2878204" y="3184140"/>
                </a:lnTo>
                <a:lnTo>
                  <a:pt x="2862607" y="3191339"/>
                </a:lnTo>
                <a:lnTo>
                  <a:pt x="2848210" y="3200937"/>
                </a:lnTo>
                <a:lnTo>
                  <a:pt x="2837412" y="3212934"/>
                </a:lnTo>
                <a:lnTo>
                  <a:pt x="2825415" y="3223732"/>
                </a:lnTo>
                <a:lnTo>
                  <a:pt x="2818216" y="3238129"/>
                </a:lnTo>
                <a:lnTo>
                  <a:pt x="2811018" y="3251326"/>
                </a:lnTo>
                <a:lnTo>
                  <a:pt x="2806219" y="3268123"/>
                </a:lnTo>
                <a:lnTo>
                  <a:pt x="2805019" y="3283719"/>
                </a:lnTo>
                <a:lnTo>
                  <a:pt x="2805019" y="3302915"/>
                </a:lnTo>
                <a:lnTo>
                  <a:pt x="2806219" y="3320912"/>
                </a:lnTo>
                <a:lnTo>
                  <a:pt x="2808618" y="3342507"/>
                </a:lnTo>
                <a:lnTo>
                  <a:pt x="2815817" y="3362903"/>
                </a:lnTo>
                <a:lnTo>
                  <a:pt x="2827814" y="3400096"/>
                </a:lnTo>
                <a:lnTo>
                  <a:pt x="2837412" y="3437287"/>
                </a:lnTo>
                <a:lnTo>
                  <a:pt x="2850610" y="3514072"/>
                </a:lnTo>
                <a:lnTo>
                  <a:pt x="2862607" y="3588456"/>
                </a:lnTo>
                <a:lnTo>
                  <a:pt x="2869806" y="3665241"/>
                </a:lnTo>
                <a:lnTo>
                  <a:pt x="2875804" y="3713231"/>
                </a:lnTo>
                <a:lnTo>
                  <a:pt x="2885402" y="3757621"/>
                </a:lnTo>
                <a:lnTo>
                  <a:pt x="2902199" y="3799613"/>
                </a:lnTo>
                <a:lnTo>
                  <a:pt x="2910597" y="3817609"/>
                </a:lnTo>
                <a:lnTo>
                  <a:pt x="2922595" y="3836805"/>
                </a:lnTo>
                <a:lnTo>
                  <a:pt x="2934593" y="3854802"/>
                </a:lnTo>
                <a:lnTo>
                  <a:pt x="2947789" y="3873998"/>
                </a:lnTo>
                <a:lnTo>
                  <a:pt x="2962186" y="3889594"/>
                </a:lnTo>
                <a:lnTo>
                  <a:pt x="2978983" y="3906391"/>
                </a:lnTo>
                <a:lnTo>
                  <a:pt x="2996980" y="3920788"/>
                </a:lnTo>
                <a:lnTo>
                  <a:pt x="3014976" y="3936385"/>
                </a:lnTo>
                <a:lnTo>
                  <a:pt x="3036571" y="3950782"/>
                </a:lnTo>
                <a:lnTo>
                  <a:pt x="3056967" y="3961579"/>
                </a:lnTo>
                <a:lnTo>
                  <a:pt x="3076163" y="3975976"/>
                </a:lnTo>
                <a:lnTo>
                  <a:pt x="3094159" y="3987974"/>
                </a:lnTo>
                <a:lnTo>
                  <a:pt x="3108556" y="3998772"/>
                </a:lnTo>
                <a:lnTo>
                  <a:pt x="3121754" y="4010769"/>
                </a:lnTo>
                <a:lnTo>
                  <a:pt x="3131352" y="4025166"/>
                </a:lnTo>
                <a:lnTo>
                  <a:pt x="3138550" y="4035964"/>
                </a:lnTo>
                <a:lnTo>
                  <a:pt x="3143349" y="4047961"/>
                </a:lnTo>
                <a:lnTo>
                  <a:pt x="3145749" y="4062358"/>
                </a:lnTo>
                <a:lnTo>
                  <a:pt x="3143349" y="4073156"/>
                </a:lnTo>
                <a:lnTo>
                  <a:pt x="3140950" y="4087553"/>
                </a:lnTo>
                <a:lnTo>
                  <a:pt x="3136151" y="4100750"/>
                </a:lnTo>
                <a:lnTo>
                  <a:pt x="3126553" y="4115147"/>
                </a:lnTo>
                <a:lnTo>
                  <a:pt x="3118154" y="4129544"/>
                </a:lnTo>
                <a:lnTo>
                  <a:pt x="3103757" y="4142742"/>
                </a:lnTo>
                <a:lnTo>
                  <a:pt x="3071364" y="4175135"/>
                </a:lnTo>
                <a:lnTo>
                  <a:pt x="3052168" y="4189532"/>
                </a:lnTo>
                <a:lnTo>
                  <a:pt x="3043770" y="4196731"/>
                </a:lnTo>
                <a:lnTo>
                  <a:pt x="3034172" y="4199130"/>
                </a:lnTo>
                <a:lnTo>
                  <a:pt x="3019775" y="4203929"/>
                </a:lnTo>
                <a:lnTo>
                  <a:pt x="3004178" y="4207529"/>
                </a:lnTo>
                <a:lnTo>
                  <a:pt x="2989781" y="4217127"/>
                </a:lnTo>
                <a:lnTo>
                  <a:pt x="2976583" y="4226725"/>
                </a:lnTo>
                <a:lnTo>
                  <a:pt x="2947789" y="4249520"/>
                </a:lnTo>
                <a:lnTo>
                  <a:pt x="2922595" y="4271115"/>
                </a:lnTo>
                <a:lnTo>
                  <a:pt x="2909397" y="4279514"/>
                </a:lnTo>
                <a:lnTo>
                  <a:pt x="2895000" y="4289112"/>
                </a:lnTo>
                <a:lnTo>
                  <a:pt x="2880603" y="4296310"/>
                </a:lnTo>
                <a:lnTo>
                  <a:pt x="2867406" y="4298710"/>
                </a:lnTo>
                <a:lnTo>
                  <a:pt x="2853009" y="4301109"/>
                </a:lnTo>
                <a:lnTo>
                  <a:pt x="2837412" y="4298710"/>
                </a:lnTo>
                <a:lnTo>
                  <a:pt x="2820616" y="4291511"/>
                </a:lnTo>
                <a:lnTo>
                  <a:pt x="2805019" y="4279514"/>
                </a:lnTo>
                <a:lnTo>
                  <a:pt x="2790622" y="4268716"/>
                </a:lnTo>
                <a:lnTo>
                  <a:pt x="2781025" y="4256718"/>
                </a:lnTo>
                <a:lnTo>
                  <a:pt x="2773826" y="4244721"/>
                </a:lnTo>
                <a:lnTo>
                  <a:pt x="2771426" y="4231524"/>
                </a:lnTo>
                <a:lnTo>
                  <a:pt x="2770226" y="4217127"/>
                </a:lnTo>
                <a:lnTo>
                  <a:pt x="2771426" y="4206329"/>
                </a:lnTo>
                <a:lnTo>
                  <a:pt x="2776225" y="4191931"/>
                </a:lnTo>
                <a:lnTo>
                  <a:pt x="2781025" y="4177534"/>
                </a:lnTo>
                <a:lnTo>
                  <a:pt x="2795421" y="4149941"/>
                </a:lnTo>
                <a:lnTo>
                  <a:pt x="2811018" y="4122346"/>
                </a:lnTo>
                <a:lnTo>
                  <a:pt x="2825415" y="4094752"/>
                </a:lnTo>
                <a:lnTo>
                  <a:pt x="2830214" y="4080355"/>
                </a:lnTo>
                <a:lnTo>
                  <a:pt x="2832613" y="4068357"/>
                </a:lnTo>
                <a:lnTo>
                  <a:pt x="2837412" y="4038363"/>
                </a:lnTo>
                <a:lnTo>
                  <a:pt x="2837412" y="4010769"/>
                </a:lnTo>
                <a:lnTo>
                  <a:pt x="2837412" y="3980775"/>
                </a:lnTo>
                <a:lnTo>
                  <a:pt x="2832613" y="3950782"/>
                </a:lnTo>
                <a:lnTo>
                  <a:pt x="2827814" y="3920788"/>
                </a:lnTo>
                <a:lnTo>
                  <a:pt x="2820616" y="3889594"/>
                </a:lnTo>
                <a:lnTo>
                  <a:pt x="2808618" y="3859601"/>
                </a:lnTo>
                <a:lnTo>
                  <a:pt x="2797821" y="3829607"/>
                </a:lnTo>
                <a:lnTo>
                  <a:pt x="2785823" y="3802013"/>
                </a:lnTo>
                <a:lnTo>
                  <a:pt x="2770226" y="3776817"/>
                </a:lnTo>
                <a:lnTo>
                  <a:pt x="2753430" y="3752822"/>
                </a:lnTo>
                <a:lnTo>
                  <a:pt x="2736633" y="3730028"/>
                </a:lnTo>
                <a:lnTo>
                  <a:pt x="2718637" y="3710832"/>
                </a:lnTo>
                <a:lnTo>
                  <a:pt x="2698241" y="3692835"/>
                </a:lnTo>
                <a:lnTo>
                  <a:pt x="2676646" y="3678438"/>
                </a:lnTo>
                <a:lnTo>
                  <a:pt x="2653851" y="3670040"/>
                </a:lnTo>
                <a:lnTo>
                  <a:pt x="2651451" y="3692835"/>
                </a:lnTo>
                <a:lnTo>
                  <a:pt x="2653851" y="3713231"/>
                </a:lnTo>
                <a:lnTo>
                  <a:pt x="2658650" y="3734827"/>
                </a:lnTo>
                <a:lnTo>
                  <a:pt x="2667048" y="3755222"/>
                </a:lnTo>
                <a:lnTo>
                  <a:pt x="2688643" y="3792415"/>
                </a:lnTo>
                <a:lnTo>
                  <a:pt x="2698241" y="3811611"/>
                </a:lnTo>
                <a:lnTo>
                  <a:pt x="2704240" y="3832006"/>
                </a:lnTo>
                <a:lnTo>
                  <a:pt x="2709039" y="3846403"/>
                </a:lnTo>
                <a:lnTo>
                  <a:pt x="2713838" y="3859601"/>
                </a:lnTo>
                <a:lnTo>
                  <a:pt x="2713838" y="3876397"/>
                </a:lnTo>
                <a:lnTo>
                  <a:pt x="2713838" y="3889594"/>
                </a:lnTo>
                <a:lnTo>
                  <a:pt x="2711439" y="3901592"/>
                </a:lnTo>
                <a:lnTo>
                  <a:pt x="2706640" y="3915989"/>
                </a:lnTo>
                <a:lnTo>
                  <a:pt x="2698241" y="3926787"/>
                </a:lnTo>
                <a:lnTo>
                  <a:pt x="2688643" y="3941184"/>
                </a:lnTo>
                <a:lnTo>
                  <a:pt x="2676646" y="3950782"/>
                </a:lnTo>
                <a:lnTo>
                  <a:pt x="2665848" y="3957980"/>
                </a:lnTo>
                <a:lnTo>
                  <a:pt x="2656250" y="3961579"/>
                </a:lnTo>
                <a:lnTo>
                  <a:pt x="2641853" y="3963979"/>
                </a:lnTo>
                <a:lnTo>
                  <a:pt x="2631055" y="3966378"/>
                </a:lnTo>
                <a:lnTo>
                  <a:pt x="2619057" y="3963979"/>
                </a:lnTo>
                <a:lnTo>
                  <a:pt x="2604660" y="3961579"/>
                </a:lnTo>
                <a:lnTo>
                  <a:pt x="2593863" y="3957980"/>
                </a:lnTo>
                <a:lnTo>
                  <a:pt x="2577067" y="3950782"/>
                </a:lnTo>
                <a:lnTo>
                  <a:pt x="2565069" y="3941184"/>
                </a:lnTo>
                <a:lnTo>
                  <a:pt x="2554271" y="3931586"/>
                </a:lnTo>
                <a:lnTo>
                  <a:pt x="2547072" y="3920788"/>
                </a:lnTo>
                <a:lnTo>
                  <a:pt x="2542273" y="3906391"/>
                </a:lnTo>
                <a:lnTo>
                  <a:pt x="2539874" y="3891994"/>
                </a:lnTo>
                <a:lnTo>
                  <a:pt x="2539874" y="3878797"/>
                </a:lnTo>
                <a:lnTo>
                  <a:pt x="2542273" y="3862000"/>
                </a:lnTo>
                <a:lnTo>
                  <a:pt x="2547072" y="3841604"/>
                </a:lnTo>
                <a:lnTo>
                  <a:pt x="2549472" y="3822408"/>
                </a:lnTo>
                <a:lnTo>
                  <a:pt x="2551871" y="3806812"/>
                </a:lnTo>
                <a:lnTo>
                  <a:pt x="2549472" y="3790015"/>
                </a:lnTo>
                <a:lnTo>
                  <a:pt x="2547072" y="3774418"/>
                </a:lnTo>
                <a:lnTo>
                  <a:pt x="2542273" y="3760021"/>
                </a:lnTo>
                <a:lnTo>
                  <a:pt x="2537475" y="3745624"/>
                </a:lnTo>
                <a:lnTo>
                  <a:pt x="2527876" y="3734827"/>
                </a:lnTo>
                <a:lnTo>
                  <a:pt x="2519478" y="3722829"/>
                </a:lnTo>
                <a:lnTo>
                  <a:pt x="2509881" y="3710832"/>
                </a:lnTo>
                <a:lnTo>
                  <a:pt x="2484685" y="3692835"/>
                </a:lnTo>
                <a:lnTo>
                  <a:pt x="2457091" y="3676038"/>
                </a:lnTo>
                <a:lnTo>
                  <a:pt x="2422298" y="3665241"/>
                </a:lnTo>
                <a:lnTo>
                  <a:pt x="2407901" y="3658042"/>
                </a:lnTo>
                <a:lnTo>
                  <a:pt x="2395904" y="3650844"/>
                </a:lnTo>
                <a:lnTo>
                  <a:pt x="2373109" y="3635247"/>
                </a:lnTo>
                <a:lnTo>
                  <a:pt x="2361111" y="3625649"/>
                </a:lnTo>
                <a:lnTo>
                  <a:pt x="2352713" y="3616051"/>
                </a:lnTo>
                <a:lnTo>
                  <a:pt x="2333517" y="3593255"/>
                </a:lnTo>
                <a:lnTo>
                  <a:pt x="2298724" y="3544066"/>
                </a:lnTo>
                <a:lnTo>
                  <a:pt x="2283127" y="3523670"/>
                </a:lnTo>
                <a:lnTo>
                  <a:pt x="2273529" y="3514072"/>
                </a:lnTo>
                <a:lnTo>
                  <a:pt x="2263931" y="3506873"/>
                </a:lnTo>
                <a:lnTo>
                  <a:pt x="2251933" y="3502074"/>
                </a:lnTo>
                <a:lnTo>
                  <a:pt x="2241136" y="3497275"/>
                </a:lnTo>
                <a:lnTo>
                  <a:pt x="2229139" y="3497275"/>
                </a:lnTo>
                <a:lnTo>
                  <a:pt x="2214742" y="3499675"/>
                </a:lnTo>
                <a:lnTo>
                  <a:pt x="2203943" y="3502074"/>
                </a:lnTo>
                <a:lnTo>
                  <a:pt x="2191946" y="3509273"/>
                </a:lnTo>
                <a:lnTo>
                  <a:pt x="2184747" y="3516471"/>
                </a:lnTo>
                <a:lnTo>
                  <a:pt x="2176350" y="3526069"/>
                </a:lnTo>
                <a:lnTo>
                  <a:pt x="2171551" y="3536867"/>
                </a:lnTo>
                <a:lnTo>
                  <a:pt x="2164352" y="3548865"/>
                </a:lnTo>
                <a:lnTo>
                  <a:pt x="2154754" y="3576459"/>
                </a:lnTo>
                <a:lnTo>
                  <a:pt x="2139157" y="3632847"/>
                </a:lnTo>
                <a:lnTo>
                  <a:pt x="2127159" y="3660442"/>
                </a:lnTo>
                <a:lnTo>
                  <a:pt x="2119961" y="3672440"/>
                </a:lnTo>
                <a:lnTo>
                  <a:pt x="2110363" y="3683237"/>
                </a:lnTo>
                <a:lnTo>
                  <a:pt x="2087568" y="3713231"/>
                </a:lnTo>
                <a:lnTo>
                  <a:pt x="2064772" y="3744425"/>
                </a:lnTo>
                <a:lnTo>
                  <a:pt x="2022781" y="3806812"/>
                </a:lnTo>
                <a:lnTo>
                  <a:pt x="1985589" y="3871598"/>
                </a:lnTo>
                <a:lnTo>
                  <a:pt x="1953196" y="3936385"/>
                </a:lnTo>
                <a:lnTo>
                  <a:pt x="1925601" y="4003571"/>
                </a:lnTo>
                <a:lnTo>
                  <a:pt x="1899207" y="4070757"/>
                </a:lnTo>
                <a:lnTo>
                  <a:pt x="1878811" y="4140343"/>
                </a:lnTo>
                <a:lnTo>
                  <a:pt x="1858415" y="4209928"/>
                </a:lnTo>
                <a:lnTo>
                  <a:pt x="1841619" y="4281913"/>
                </a:lnTo>
                <a:lnTo>
                  <a:pt x="1826022" y="4351499"/>
                </a:lnTo>
                <a:lnTo>
                  <a:pt x="1794829" y="4495469"/>
                </a:lnTo>
                <a:lnTo>
                  <a:pt x="1767234" y="4639439"/>
                </a:lnTo>
                <a:lnTo>
                  <a:pt x="1754037" y="4711424"/>
                </a:lnTo>
                <a:lnTo>
                  <a:pt x="1737241" y="4781010"/>
                </a:lnTo>
                <a:lnTo>
                  <a:pt x="1732441" y="4800206"/>
                </a:lnTo>
                <a:lnTo>
                  <a:pt x="1732441" y="4820601"/>
                </a:lnTo>
                <a:lnTo>
                  <a:pt x="1732441" y="4839797"/>
                </a:lnTo>
                <a:lnTo>
                  <a:pt x="1734841" y="4860194"/>
                </a:lnTo>
                <a:lnTo>
                  <a:pt x="1742040" y="4902184"/>
                </a:lnTo>
                <a:lnTo>
                  <a:pt x="1746839" y="4941777"/>
                </a:lnTo>
                <a:lnTo>
                  <a:pt x="1749238" y="4994566"/>
                </a:lnTo>
                <a:lnTo>
                  <a:pt x="1746839" y="5020960"/>
                </a:lnTo>
                <a:lnTo>
                  <a:pt x="1742040" y="5043755"/>
                </a:lnTo>
                <a:lnTo>
                  <a:pt x="1734841" y="5068950"/>
                </a:lnTo>
                <a:lnTo>
                  <a:pt x="1725243" y="5092945"/>
                </a:lnTo>
                <a:lnTo>
                  <a:pt x="1712045" y="5113341"/>
                </a:lnTo>
                <a:lnTo>
                  <a:pt x="1692849" y="5133737"/>
                </a:lnTo>
                <a:lnTo>
                  <a:pt x="1670054" y="5157732"/>
                </a:lnTo>
                <a:lnTo>
                  <a:pt x="1655657" y="5166130"/>
                </a:lnTo>
                <a:lnTo>
                  <a:pt x="1642460" y="5173328"/>
                </a:lnTo>
                <a:lnTo>
                  <a:pt x="1628063" y="5180527"/>
                </a:lnTo>
                <a:lnTo>
                  <a:pt x="1612466" y="5182926"/>
                </a:lnTo>
                <a:lnTo>
                  <a:pt x="1595670" y="5182926"/>
                </a:lnTo>
                <a:lnTo>
                  <a:pt x="1577673" y="5180527"/>
                </a:lnTo>
                <a:lnTo>
                  <a:pt x="1558477" y="5173328"/>
                </a:lnTo>
                <a:lnTo>
                  <a:pt x="1545280" y="5164930"/>
                </a:lnTo>
                <a:lnTo>
                  <a:pt x="1533283" y="5152933"/>
                </a:lnTo>
                <a:lnTo>
                  <a:pt x="1526084" y="5138536"/>
                </a:lnTo>
                <a:lnTo>
                  <a:pt x="1518886" y="5125338"/>
                </a:lnTo>
                <a:lnTo>
                  <a:pt x="1515286" y="5108542"/>
                </a:lnTo>
                <a:lnTo>
                  <a:pt x="1512887" y="5092945"/>
                </a:lnTo>
                <a:lnTo>
                  <a:pt x="1512887" y="5076149"/>
                </a:lnTo>
                <a:lnTo>
                  <a:pt x="1515286" y="5038956"/>
                </a:lnTo>
                <a:lnTo>
                  <a:pt x="1516486" y="5001764"/>
                </a:lnTo>
                <a:lnTo>
                  <a:pt x="1523685" y="4964571"/>
                </a:lnTo>
                <a:lnTo>
                  <a:pt x="1528484" y="4948975"/>
                </a:lnTo>
                <a:lnTo>
                  <a:pt x="1535682" y="4932179"/>
                </a:lnTo>
                <a:lnTo>
                  <a:pt x="1553678" y="4897385"/>
                </a:lnTo>
                <a:lnTo>
                  <a:pt x="1570475" y="4860194"/>
                </a:lnTo>
                <a:lnTo>
                  <a:pt x="1584872" y="4823001"/>
                </a:lnTo>
                <a:lnTo>
                  <a:pt x="1595670" y="4785809"/>
                </a:lnTo>
                <a:lnTo>
                  <a:pt x="1619665" y="4711424"/>
                </a:lnTo>
                <a:lnTo>
                  <a:pt x="1635261" y="4634640"/>
                </a:lnTo>
                <a:lnTo>
                  <a:pt x="1649658" y="4556656"/>
                </a:lnTo>
                <a:lnTo>
                  <a:pt x="1662856" y="4479872"/>
                </a:lnTo>
                <a:lnTo>
                  <a:pt x="1684451" y="4323904"/>
                </a:lnTo>
                <a:lnTo>
                  <a:pt x="1690450" y="4277114"/>
                </a:lnTo>
                <a:lnTo>
                  <a:pt x="1702447" y="4233923"/>
                </a:lnTo>
                <a:lnTo>
                  <a:pt x="1716844" y="4189532"/>
                </a:lnTo>
                <a:lnTo>
                  <a:pt x="1732441" y="4145142"/>
                </a:lnTo>
                <a:lnTo>
                  <a:pt x="1767234" y="4062358"/>
                </a:lnTo>
                <a:lnTo>
                  <a:pt x="1806826" y="3978376"/>
                </a:lnTo>
                <a:lnTo>
                  <a:pt x="1826022" y="3926787"/>
                </a:lnTo>
                <a:lnTo>
                  <a:pt x="1841619" y="3873998"/>
                </a:lnTo>
                <a:lnTo>
                  <a:pt x="1851217" y="3822408"/>
                </a:lnTo>
                <a:lnTo>
                  <a:pt x="1858415" y="3769619"/>
                </a:lnTo>
                <a:lnTo>
                  <a:pt x="1860815" y="3718030"/>
                </a:lnTo>
                <a:lnTo>
                  <a:pt x="1860815" y="3665241"/>
                </a:lnTo>
                <a:lnTo>
                  <a:pt x="1856016" y="3611252"/>
                </a:lnTo>
                <a:lnTo>
                  <a:pt x="1851217" y="3558463"/>
                </a:lnTo>
                <a:lnTo>
                  <a:pt x="1844018" y="3518871"/>
                </a:lnTo>
                <a:lnTo>
                  <a:pt x="1839219" y="3499675"/>
                </a:lnTo>
                <a:lnTo>
                  <a:pt x="1834420" y="3486478"/>
                </a:lnTo>
                <a:lnTo>
                  <a:pt x="1828422" y="3474480"/>
                </a:lnTo>
                <a:lnTo>
                  <a:pt x="1821223" y="3464882"/>
                </a:lnTo>
                <a:lnTo>
                  <a:pt x="1811625" y="3456483"/>
                </a:lnTo>
                <a:lnTo>
                  <a:pt x="1799628" y="3451684"/>
                </a:lnTo>
                <a:lnTo>
                  <a:pt x="1791229" y="3449285"/>
                </a:lnTo>
                <a:lnTo>
                  <a:pt x="1779231" y="3449285"/>
                </a:lnTo>
                <a:lnTo>
                  <a:pt x="1764835" y="3451684"/>
                </a:lnTo>
                <a:lnTo>
                  <a:pt x="1751638" y="3456483"/>
                </a:lnTo>
                <a:lnTo>
                  <a:pt x="1737241" y="3462483"/>
                </a:lnTo>
                <a:lnTo>
                  <a:pt x="1721643" y="3472081"/>
                </a:lnTo>
                <a:lnTo>
                  <a:pt x="1686851" y="3497275"/>
                </a:lnTo>
                <a:lnTo>
                  <a:pt x="1667655" y="3514072"/>
                </a:lnTo>
                <a:lnTo>
                  <a:pt x="1649658" y="3532068"/>
                </a:lnTo>
                <a:lnTo>
                  <a:pt x="1614866" y="3571660"/>
                </a:lnTo>
                <a:lnTo>
                  <a:pt x="1584872" y="3611252"/>
                </a:lnTo>
                <a:lnTo>
                  <a:pt x="1558477" y="3655643"/>
                </a:lnTo>
                <a:lnTo>
                  <a:pt x="1533283" y="3702433"/>
                </a:lnTo>
                <a:lnTo>
                  <a:pt x="1508088" y="3745624"/>
                </a:lnTo>
                <a:lnTo>
                  <a:pt x="1484093" y="3792415"/>
                </a:lnTo>
                <a:lnTo>
                  <a:pt x="1458898" y="3836805"/>
                </a:lnTo>
                <a:lnTo>
                  <a:pt x="1449300" y="3854802"/>
                </a:lnTo>
                <a:lnTo>
                  <a:pt x="1440901" y="3873998"/>
                </a:lnTo>
                <a:lnTo>
                  <a:pt x="1431303" y="3894393"/>
                </a:lnTo>
                <a:lnTo>
                  <a:pt x="1421705" y="3913589"/>
                </a:lnTo>
                <a:lnTo>
                  <a:pt x="1410908" y="3926787"/>
                </a:lnTo>
                <a:lnTo>
                  <a:pt x="1403710" y="3933985"/>
                </a:lnTo>
                <a:lnTo>
                  <a:pt x="1396511" y="3938784"/>
                </a:lnTo>
                <a:lnTo>
                  <a:pt x="1386913" y="3941184"/>
                </a:lnTo>
                <a:lnTo>
                  <a:pt x="1377315" y="3943583"/>
                </a:lnTo>
                <a:lnTo>
                  <a:pt x="1366517" y="3943583"/>
                </a:lnTo>
                <a:lnTo>
                  <a:pt x="1354519" y="3941184"/>
                </a:lnTo>
                <a:lnTo>
                  <a:pt x="1341322" y="3933985"/>
                </a:lnTo>
                <a:lnTo>
                  <a:pt x="1329325" y="3929186"/>
                </a:lnTo>
                <a:lnTo>
                  <a:pt x="1322126" y="3923187"/>
                </a:lnTo>
                <a:lnTo>
                  <a:pt x="1314928" y="3913589"/>
                </a:lnTo>
                <a:lnTo>
                  <a:pt x="1310129" y="3903991"/>
                </a:lnTo>
                <a:lnTo>
                  <a:pt x="1307729" y="3894393"/>
                </a:lnTo>
                <a:lnTo>
                  <a:pt x="1307729" y="3885995"/>
                </a:lnTo>
                <a:lnTo>
                  <a:pt x="1307729" y="3876397"/>
                </a:lnTo>
                <a:lnTo>
                  <a:pt x="1312529" y="3852402"/>
                </a:lnTo>
                <a:lnTo>
                  <a:pt x="1317327" y="3832006"/>
                </a:lnTo>
                <a:lnTo>
                  <a:pt x="1324526" y="3809211"/>
                </a:lnTo>
                <a:lnTo>
                  <a:pt x="1329325" y="3787616"/>
                </a:lnTo>
                <a:lnTo>
                  <a:pt x="1336523" y="3752822"/>
                </a:lnTo>
                <a:lnTo>
                  <a:pt x="1344921" y="3720430"/>
                </a:lnTo>
                <a:lnTo>
                  <a:pt x="1354519" y="3688036"/>
                </a:lnTo>
                <a:lnTo>
                  <a:pt x="1366517" y="3653243"/>
                </a:lnTo>
                <a:lnTo>
                  <a:pt x="1394112" y="3590856"/>
                </a:lnTo>
                <a:lnTo>
                  <a:pt x="1424105" y="3526069"/>
                </a:lnTo>
                <a:lnTo>
                  <a:pt x="1433703" y="3504474"/>
                </a:lnTo>
                <a:lnTo>
                  <a:pt x="1440901" y="3484078"/>
                </a:lnTo>
                <a:lnTo>
                  <a:pt x="1443301" y="3462483"/>
                </a:lnTo>
                <a:lnTo>
                  <a:pt x="1443301" y="3442086"/>
                </a:lnTo>
                <a:lnTo>
                  <a:pt x="1438502" y="3421691"/>
                </a:lnTo>
                <a:lnTo>
                  <a:pt x="1431303" y="3402495"/>
                </a:lnTo>
                <a:lnTo>
                  <a:pt x="1416906" y="3384498"/>
                </a:lnTo>
                <a:lnTo>
                  <a:pt x="1398911" y="3367702"/>
                </a:lnTo>
                <a:lnTo>
                  <a:pt x="1377315" y="3354505"/>
                </a:lnTo>
                <a:lnTo>
                  <a:pt x="1356919" y="3344907"/>
                </a:lnTo>
                <a:lnTo>
                  <a:pt x="1336523" y="3342507"/>
                </a:lnTo>
                <a:lnTo>
                  <a:pt x="1314928" y="3344907"/>
                </a:lnTo>
                <a:lnTo>
                  <a:pt x="1296931" y="3349706"/>
                </a:lnTo>
                <a:lnTo>
                  <a:pt x="1277736" y="3358104"/>
                </a:lnTo>
                <a:lnTo>
                  <a:pt x="1257340" y="3372501"/>
                </a:lnTo>
                <a:lnTo>
                  <a:pt x="1240543" y="3386898"/>
                </a:lnTo>
                <a:lnTo>
                  <a:pt x="1217748" y="3407294"/>
                </a:lnTo>
                <a:lnTo>
                  <a:pt x="1194953" y="3425290"/>
                </a:lnTo>
                <a:lnTo>
                  <a:pt x="1155361" y="3454084"/>
                </a:lnTo>
                <a:lnTo>
                  <a:pt x="1132566" y="3464882"/>
                </a:lnTo>
                <a:lnTo>
                  <a:pt x="1110970" y="3474480"/>
                </a:lnTo>
                <a:lnTo>
                  <a:pt x="1088175" y="3479279"/>
                </a:lnTo>
                <a:lnTo>
                  <a:pt x="1078577" y="3479279"/>
                </a:lnTo>
                <a:lnTo>
                  <a:pt x="1066580" y="3479279"/>
                </a:lnTo>
                <a:lnTo>
                  <a:pt x="1055782" y="3476880"/>
                </a:lnTo>
                <a:lnTo>
                  <a:pt x="1043784" y="3472081"/>
                </a:lnTo>
                <a:lnTo>
                  <a:pt x="1031787" y="3467282"/>
                </a:lnTo>
                <a:lnTo>
                  <a:pt x="1023388" y="3458883"/>
                </a:lnTo>
                <a:lnTo>
                  <a:pt x="1011390" y="3449285"/>
                </a:lnTo>
                <a:lnTo>
                  <a:pt x="1001792" y="3437287"/>
                </a:lnTo>
                <a:lnTo>
                  <a:pt x="996994" y="3427689"/>
                </a:lnTo>
                <a:lnTo>
                  <a:pt x="996994" y="3419292"/>
                </a:lnTo>
                <a:lnTo>
                  <a:pt x="996994" y="3409694"/>
                </a:lnTo>
                <a:lnTo>
                  <a:pt x="999393" y="3397696"/>
                </a:lnTo>
                <a:lnTo>
                  <a:pt x="1008992" y="3379699"/>
                </a:lnTo>
                <a:lnTo>
                  <a:pt x="1036585" y="3342507"/>
                </a:lnTo>
                <a:lnTo>
                  <a:pt x="1050982" y="3320912"/>
                </a:lnTo>
                <a:lnTo>
                  <a:pt x="1053382" y="3312513"/>
                </a:lnTo>
                <a:lnTo>
                  <a:pt x="1058181" y="3300516"/>
                </a:lnTo>
                <a:lnTo>
                  <a:pt x="1048583" y="3295717"/>
                </a:lnTo>
                <a:lnTo>
                  <a:pt x="1041385" y="3290918"/>
                </a:lnTo>
                <a:lnTo>
                  <a:pt x="1023388" y="3283719"/>
                </a:lnTo>
                <a:lnTo>
                  <a:pt x="986196" y="3280120"/>
                </a:lnTo>
                <a:lnTo>
                  <a:pt x="971799" y="3275321"/>
                </a:lnTo>
                <a:lnTo>
                  <a:pt x="964600" y="3270522"/>
                </a:lnTo>
                <a:lnTo>
                  <a:pt x="958601" y="3265723"/>
                </a:lnTo>
                <a:lnTo>
                  <a:pt x="953803" y="3260924"/>
                </a:lnTo>
                <a:lnTo>
                  <a:pt x="949004" y="3253726"/>
                </a:lnTo>
                <a:lnTo>
                  <a:pt x="949004" y="3245327"/>
                </a:lnTo>
                <a:lnTo>
                  <a:pt x="946604" y="3233330"/>
                </a:lnTo>
                <a:lnTo>
                  <a:pt x="949004" y="3221332"/>
                </a:lnTo>
                <a:lnTo>
                  <a:pt x="951403" y="3212934"/>
                </a:lnTo>
                <a:lnTo>
                  <a:pt x="956202" y="3203336"/>
                </a:lnTo>
                <a:lnTo>
                  <a:pt x="959801" y="3193738"/>
                </a:lnTo>
                <a:lnTo>
                  <a:pt x="971799" y="3179341"/>
                </a:lnTo>
                <a:lnTo>
                  <a:pt x="988595" y="3170943"/>
                </a:lnTo>
                <a:lnTo>
                  <a:pt x="1006591" y="3161345"/>
                </a:lnTo>
                <a:lnTo>
                  <a:pt x="1025787" y="3154146"/>
                </a:lnTo>
                <a:lnTo>
                  <a:pt x="1064179" y="3140949"/>
                </a:lnTo>
                <a:lnTo>
                  <a:pt x="1083376" y="3136150"/>
                </a:lnTo>
                <a:lnTo>
                  <a:pt x="1103772" y="3133751"/>
                </a:lnTo>
                <a:lnTo>
                  <a:pt x="1143364" y="3131351"/>
                </a:lnTo>
                <a:lnTo>
                  <a:pt x="1162559" y="3128952"/>
                </a:lnTo>
                <a:lnTo>
                  <a:pt x="1180556" y="3121753"/>
                </a:lnTo>
                <a:lnTo>
                  <a:pt x="1199752" y="3112155"/>
                </a:lnTo>
                <a:lnTo>
                  <a:pt x="1205750" y="3106156"/>
                </a:lnTo>
                <a:lnTo>
                  <a:pt x="1212949" y="3096558"/>
                </a:lnTo>
                <a:lnTo>
                  <a:pt x="1215348" y="3089360"/>
                </a:lnTo>
                <a:lnTo>
                  <a:pt x="1212949" y="3077362"/>
                </a:lnTo>
                <a:lnTo>
                  <a:pt x="1208151" y="3066565"/>
                </a:lnTo>
                <a:lnTo>
                  <a:pt x="1203351" y="3061766"/>
                </a:lnTo>
                <a:lnTo>
                  <a:pt x="1178156" y="3054567"/>
                </a:lnTo>
                <a:lnTo>
                  <a:pt x="1155361" y="3052168"/>
                </a:lnTo>
                <a:lnTo>
                  <a:pt x="1132566" y="3054567"/>
                </a:lnTo>
                <a:lnTo>
                  <a:pt x="1108571" y="3061766"/>
                </a:lnTo>
                <a:lnTo>
                  <a:pt x="1088175" y="3070164"/>
                </a:lnTo>
                <a:lnTo>
                  <a:pt x="1066580" y="3079762"/>
                </a:lnTo>
                <a:lnTo>
                  <a:pt x="1025787" y="3101357"/>
                </a:lnTo>
                <a:lnTo>
                  <a:pt x="946604" y="3140949"/>
                </a:lnTo>
                <a:lnTo>
                  <a:pt x="904613" y="3158945"/>
                </a:lnTo>
                <a:lnTo>
                  <a:pt x="865021" y="3173342"/>
                </a:lnTo>
                <a:lnTo>
                  <a:pt x="849424" y="3175742"/>
                </a:lnTo>
                <a:lnTo>
                  <a:pt x="835027" y="3175742"/>
                </a:lnTo>
                <a:lnTo>
                  <a:pt x="820630" y="3173342"/>
                </a:lnTo>
                <a:lnTo>
                  <a:pt x="809833" y="3166144"/>
                </a:lnTo>
                <a:lnTo>
                  <a:pt x="797835" y="3156546"/>
                </a:lnTo>
                <a:lnTo>
                  <a:pt x="790636" y="3144548"/>
                </a:lnTo>
                <a:lnTo>
                  <a:pt x="784638" y="3131351"/>
                </a:lnTo>
                <a:lnTo>
                  <a:pt x="782238" y="3112155"/>
                </a:lnTo>
                <a:lnTo>
                  <a:pt x="779839" y="3098958"/>
                </a:lnTo>
                <a:lnTo>
                  <a:pt x="784638" y="3084561"/>
                </a:lnTo>
                <a:lnTo>
                  <a:pt x="788237" y="3072563"/>
                </a:lnTo>
                <a:lnTo>
                  <a:pt x="795435" y="3064165"/>
                </a:lnTo>
                <a:lnTo>
                  <a:pt x="805033" y="3054567"/>
                </a:lnTo>
                <a:lnTo>
                  <a:pt x="814632" y="3049768"/>
                </a:lnTo>
                <a:lnTo>
                  <a:pt x="825429" y="3044969"/>
                </a:lnTo>
                <a:lnTo>
                  <a:pt x="839826" y="3044969"/>
                </a:lnTo>
                <a:lnTo>
                  <a:pt x="865021" y="3044969"/>
                </a:lnTo>
                <a:lnTo>
                  <a:pt x="890216" y="3042570"/>
                </a:lnTo>
                <a:lnTo>
                  <a:pt x="911811" y="3040170"/>
                </a:lnTo>
                <a:lnTo>
                  <a:pt x="932208" y="3035371"/>
                </a:lnTo>
                <a:lnTo>
                  <a:pt x="951403" y="3029372"/>
                </a:lnTo>
                <a:lnTo>
                  <a:pt x="967000" y="3022173"/>
                </a:lnTo>
                <a:lnTo>
                  <a:pt x="983796" y="3010176"/>
                </a:lnTo>
                <a:lnTo>
                  <a:pt x="996994" y="2999379"/>
                </a:lnTo>
                <a:lnTo>
                  <a:pt x="1008992" y="2984982"/>
                </a:lnTo>
                <a:lnTo>
                  <a:pt x="1018590" y="2970585"/>
                </a:lnTo>
                <a:lnTo>
                  <a:pt x="1028187" y="2952588"/>
                </a:lnTo>
                <a:lnTo>
                  <a:pt x="1034186" y="2933392"/>
                </a:lnTo>
                <a:lnTo>
                  <a:pt x="1038985" y="2915396"/>
                </a:lnTo>
                <a:lnTo>
                  <a:pt x="1043784" y="2892600"/>
                </a:lnTo>
                <a:lnTo>
                  <a:pt x="1046184" y="2868605"/>
                </a:lnTo>
                <a:lnTo>
                  <a:pt x="1048583" y="2843411"/>
                </a:lnTo>
                <a:lnTo>
                  <a:pt x="1050982" y="2824215"/>
                </a:lnTo>
                <a:lnTo>
                  <a:pt x="1058181" y="2808618"/>
                </a:lnTo>
                <a:lnTo>
                  <a:pt x="1066580" y="2794221"/>
                </a:lnTo>
                <a:lnTo>
                  <a:pt x="1080976" y="2781024"/>
                </a:lnTo>
                <a:lnTo>
                  <a:pt x="1092974" y="2766627"/>
                </a:lnTo>
                <a:lnTo>
                  <a:pt x="1108571" y="2754629"/>
                </a:lnTo>
                <a:lnTo>
                  <a:pt x="1138564" y="2734233"/>
                </a:lnTo>
                <a:lnTo>
                  <a:pt x="1167358" y="2713838"/>
                </a:lnTo>
                <a:lnTo>
                  <a:pt x="1175757" y="2701840"/>
                </a:lnTo>
                <a:lnTo>
                  <a:pt x="1185355" y="2689843"/>
                </a:lnTo>
                <a:lnTo>
                  <a:pt x="1192553" y="2680245"/>
                </a:lnTo>
                <a:lnTo>
                  <a:pt x="1197352" y="2669447"/>
                </a:lnTo>
                <a:lnTo>
                  <a:pt x="1199752" y="2657449"/>
                </a:lnTo>
                <a:lnTo>
                  <a:pt x="1202151" y="2644252"/>
                </a:lnTo>
                <a:lnTo>
                  <a:pt x="1202151" y="2632255"/>
                </a:lnTo>
                <a:lnTo>
                  <a:pt x="1202151" y="2620257"/>
                </a:lnTo>
                <a:lnTo>
                  <a:pt x="1197352" y="2609459"/>
                </a:lnTo>
                <a:lnTo>
                  <a:pt x="1194953" y="2595062"/>
                </a:lnTo>
                <a:lnTo>
                  <a:pt x="1180556" y="2572267"/>
                </a:lnTo>
                <a:lnTo>
                  <a:pt x="1162559" y="2545873"/>
                </a:lnTo>
                <a:lnTo>
                  <a:pt x="1150562" y="2535074"/>
                </a:lnTo>
                <a:lnTo>
                  <a:pt x="1138564" y="2525477"/>
                </a:lnTo>
                <a:lnTo>
                  <a:pt x="1127767" y="2515878"/>
                </a:lnTo>
                <a:lnTo>
                  <a:pt x="1115769" y="2511079"/>
                </a:lnTo>
                <a:lnTo>
                  <a:pt x="1106171" y="2506280"/>
                </a:lnTo>
                <a:lnTo>
                  <a:pt x="1095374" y="2503881"/>
                </a:lnTo>
                <a:lnTo>
                  <a:pt x="1083376" y="2503881"/>
                </a:lnTo>
                <a:lnTo>
                  <a:pt x="1073778" y="2506280"/>
                </a:lnTo>
                <a:lnTo>
                  <a:pt x="1062980" y="2508680"/>
                </a:lnTo>
                <a:lnTo>
                  <a:pt x="1053382" y="2513479"/>
                </a:lnTo>
                <a:lnTo>
                  <a:pt x="1031787" y="2527877"/>
                </a:lnTo>
                <a:lnTo>
                  <a:pt x="1011390" y="2545873"/>
                </a:lnTo>
                <a:lnTo>
                  <a:pt x="993394" y="2567468"/>
                </a:lnTo>
                <a:lnTo>
                  <a:pt x="971799" y="2590264"/>
                </a:lnTo>
                <a:lnTo>
                  <a:pt x="951403" y="2610659"/>
                </a:lnTo>
                <a:lnTo>
                  <a:pt x="929807" y="2632255"/>
                </a:lnTo>
                <a:lnTo>
                  <a:pt x="919010" y="2639453"/>
                </a:lnTo>
                <a:lnTo>
                  <a:pt x="907012" y="2645452"/>
                </a:lnTo>
                <a:lnTo>
                  <a:pt x="895015" y="2650251"/>
                </a:lnTo>
                <a:lnTo>
                  <a:pt x="881817" y="2652650"/>
                </a:lnTo>
                <a:lnTo>
                  <a:pt x="867421" y="2655050"/>
                </a:lnTo>
                <a:lnTo>
                  <a:pt x="854223" y="2652650"/>
                </a:lnTo>
                <a:lnTo>
                  <a:pt x="837427" y="2650251"/>
                </a:lnTo>
                <a:lnTo>
                  <a:pt x="820630" y="2644252"/>
                </a:lnTo>
                <a:lnTo>
                  <a:pt x="802634" y="2634654"/>
                </a:lnTo>
                <a:lnTo>
                  <a:pt x="784638" y="2620257"/>
                </a:lnTo>
                <a:lnTo>
                  <a:pt x="777439" y="2617858"/>
                </a:lnTo>
                <a:lnTo>
                  <a:pt x="767841" y="2615458"/>
                </a:lnTo>
                <a:lnTo>
                  <a:pt x="760643" y="2615458"/>
                </a:lnTo>
                <a:lnTo>
                  <a:pt x="753444" y="2617858"/>
                </a:lnTo>
                <a:lnTo>
                  <a:pt x="747445" y="2622657"/>
                </a:lnTo>
                <a:lnTo>
                  <a:pt x="740247" y="2627456"/>
                </a:lnTo>
                <a:lnTo>
                  <a:pt x="728250" y="2641853"/>
                </a:lnTo>
                <a:lnTo>
                  <a:pt x="721050" y="2659849"/>
                </a:lnTo>
                <a:lnTo>
                  <a:pt x="715052" y="2680245"/>
                </a:lnTo>
                <a:lnTo>
                  <a:pt x="715052" y="2699441"/>
                </a:lnTo>
                <a:lnTo>
                  <a:pt x="716251" y="2717437"/>
                </a:lnTo>
                <a:lnTo>
                  <a:pt x="721050" y="2743831"/>
                </a:lnTo>
                <a:lnTo>
                  <a:pt x="721050" y="2766627"/>
                </a:lnTo>
                <a:lnTo>
                  <a:pt x="718652" y="2789422"/>
                </a:lnTo>
                <a:lnTo>
                  <a:pt x="715052" y="2813417"/>
                </a:lnTo>
                <a:lnTo>
                  <a:pt x="700655" y="2857808"/>
                </a:lnTo>
                <a:lnTo>
                  <a:pt x="693457" y="2880603"/>
                </a:lnTo>
                <a:lnTo>
                  <a:pt x="688658" y="2900999"/>
                </a:lnTo>
                <a:lnTo>
                  <a:pt x="683859" y="2922595"/>
                </a:lnTo>
                <a:lnTo>
                  <a:pt x="675461" y="2942990"/>
                </a:lnTo>
                <a:lnTo>
                  <a:pt x="665862" y="2962186"/>
                </a:lnTo>
                <a:lnTo>
                  <a:pt x="651465" y="2977783"/>
                </a:lnTo>
                <a:lnTo>
                  <a:pt x="635869" y="2989781"/>
                </a:lnTo>
                <a:lnTo>
                  <a:pt x="626270" y="2994580"/>
                </a:lnTo>
                <a:lnTo>
                  <a:pt x="614273" y="2996979"/>
                </a:lnTo>
                <a:lnTo>
                  <a:pt x="605874" y="2999379"/>
                </a:lnTo>
                <a:lnTo>
                  <a:pt x="591477" y="2999379"/>
                </a:lnTo>
                <a:lnTo>
                  <a:pt x="579480" y="2999379"/>
                </a:lnTo>
                <a:lnTo>
                  <a:pt x="566283" y="2996979"/>
                </a:lnTo>
                <a:lnTo>
                  <a:pt x="551886" y="2994580"/>
                </a:lnTo>
                <a:lnTo>
                  <a:pt x="538688" y="2994580"/>
                </a:lnTo>
                <a:lnTo>
                  <a:pt x="526691" y="2996979"/>
                </a:lnTo>
                <a:lnTo>
                  <a:pt x="514693" y="2999379"/>
                </a:lnTo>
                <a:lnTo>
                  <a:pt x="505095" y="3002977"/>
                </a:lnTo>
                <a:lnTo>
                  <a:pt x="494298" y="3010176"/>
                </a:lnTo>
                <a:lnTo>
                  <a:pt x="484700" y="3019774"/>
                </a:lnTo>
                <a:lnTo>
                  <a:pt x="475102" y="3031772"/>
                </a:lnTo>
                <a:lnTo>
                  <a:pt x="461904" y="3047369"/>
                </a:lnTo>
                <a:lnTo>
                  <a:pt x="442709" y="3061766"/>
                </a:lnTo>
                <a:lnTo>
                  <a:pt x="422313" y="3072563"/>
                </a:lnTo>
                <a:lnTo>
                  <a:pt x="399518" y="3084561"/>
                </a:lnTo>
                <a:lnTo>
                  <a:pt x="375522" y="3094159"/>
                </a:lnTo>
                <a:lnTo>
                  <a:pt x="347928" y="3101357"/>
                </a:lnTo>
                <a:lnTo>
                  <a:pt x="322733" y="3106156"/>
                </a:lnTo>
                <a:lnTo>
                  <a:pt x="295139" y="3107356"/>
                </a:lnTo>
                <a:lnTo>
                  <a:pt x="266345" y="3107356"/>
                </a:lnTo>
                <a:lnTo>
                  <a:pt x="238751" y="3106156"/>
                </a:lnTo>
                <a:lnTo>
                  <a:pt x="213556" y="3103757"/>
                </a:lnTo>
                <a:lnTo>
                  <a:pt x="188361" y="3096558"/>
                </a:lnTo>
                <a:lnTo>
                  <a:pt x="164366" y="3089360"/>
                </a:lnTo>
                <a:lnTo>
                  <a:pt x="143970" y="3079762"/>
                </a:lnTo>
                <a:lnTo>
                  <a:pt x="124774" y="3068964"/>
                </a:lnTo>
                <a:lnTo>
                  <a:pt x="109178" y="3054567"/>
                </a:lnTo>
                <a:lnTo>
                  <a:pt x="89981" y="3029372"/>
                </a:lnTo>
                <a:lnTo>
                  <a:pt x="74385" y="3005377"/>
                </a:lnTo>
                <a:lnTo>
                  <a:pt x="57588" y="2980183"/>
                </a:lnTo>
                <a:lnTo>
                  <a:pt x="44391" y="2954987"/>
                </a:lnTo>
                <a:lnTo>
                  <a:pt x="32393" y="2928593"/>
                </a:lnTo>
                <a:lnTo>
                  <a:pt x="22796" y="2903398"/>
                </a:lnTo>
                <a:lnTo>
                  <a:pt x="16797" y="2878203"/>
                </a:lnTo>
                <a:lnTo>
                  <a:pt x="9598" y="2850609"/>
                </a:lnTo>
                <a:lnTo>
                  <a:pt x="4799" y="2824215"/>
                </a:lnTo>
                <a:lnTo>
                  <a:pt x="2400" y="2796620"/>
                </a:lnTo>
                <a:lnTo>
                  <a:pt x="0" y="2771426"/>
                </a:lnTo>
                <a:lnTo>
                  <a:pt x="2400" y="2743831"/>
                </a:lnTo>
                <a:lnTo>
                  <a:pt x="4799" y="2717437"/>
                </a:lnTo>
                <a:lnTo>
                  <a:pt x="7199" y="2692242"/>
                </a:lnTo>
                <a:lnTo>
                  <a:pt x="11998" y="2664648"/>
                </a:lnTo>
                <a:lnTo>
                  <a:pt x="17997" y="2639453"/>
                </a:lnTo>
                <a:lnTo>
                  <a:pt x="27594" y="2615458"/>
                </a:lnTo>
                <a:lnTo>
                  <a:pt x="37192" y="2590264"/>
                </a:lnTo>
                <a:lnTo>
                  <a:pt x="49190" y="2567468"/>
                </a:lnTo>
                <a:lnTo>
                  <a:pt x="62387" y="2543473"/>
                </a:lnTo>
                <a:lnTo>
                  <a:pt x="76784" y="2520677"/>
                </a:lnTo>
                <a:lnTo>
                  <a:pt x="92381" y="2500282"/>
                </a:lnTo>
                <a:lnTo>
                  <a:pt x="109178" y="2478686"/>
                </a:lnTo>
                <a:lnTo>
                  <a:pt x="127174" y="2458290"/>
                </a:lnTo>
                <a:lnTo>
                  <a:pt x="148769" y="2439095"/>
                </a:lnTo>
                <a:lnTo>
                  <a:pt x="169166" y="2423498"/>
                </a:lnTo>
                <a:lnTo>
                  <a:pt x="191960" y="2406702"/>
                </a:lnTo>
                <a:lnTo>
                  <a:pt x="215955" y="2391104"/>
                </a:lnTo>
                <a:lnTo>
                  <a:pt x="241150" y="2379108"/>
                </a:lnTo>
                <a:lnTo>
                  <a:pt x="266345" y="2364710"/>
                </a:lnTo>
                <a:lnTo>
                  <a:pt x="295139" y="2356312"/>
                </a:lnTo>
                <a:lnTo>
                  <a:pt x="322733" y="2346714"/>
                </a:lnTo>
                <a:lnTo>
                  <a:pt x="340730" y="2344315"/>
                </a:lnTo>
                <a:lnTo>
                  <a:pt x="355127" y="2344315"/>
                </a:lnTo>
                <a:lnTo>
                  <a:pt x="368324" y="2349114"/>
                </a:lnTo>
                <a:lnTo>
                  <a:pt x="380321" y="2353912"/>
                </a:lnTo>
                <a:lnTo>
                  <a:pt x="400717" y="2369509"/>
                </a:lnTo>
                <a:lnTo>
                  <a:pt x="412715" y="2379108"/>
                </a:lnTo>
                <a:lnTo>
                  <a:pt x="424712" y="2386305"/>
                </a:lnTo>
                <a:lnTo>
                  <a:pt x="469103" y="2411500"/>
                </a:lnTo>
                <a:lnTo>
                  <a:pt x="512294" y="2436696"/>
                </a:lnTo>
                <a:lnTo>
                  <a:pt x="556685" y="2463089"/>
                </a:lnTo>
                <a:lnTo>
                  <a:pt x="601075" y="2488285"/>
                </a:lnTo>
                <a:lnTo>
                  <a:pt x="623871" y="2497883"/>
                </a:lnTo>
                <a:lnTo>
                  <a:pt x="646666" y="2506280"/>
                </a:lnTo>
                <a:lnTo>
                  <a:pt x="673060" y="2515878"/>
                </a:lnTo>
                <a:lnTo>
                  <a:pt x="695856" y="2520677"/>
                </a:lnTo>
                <a:lnTo>
                  <a:pt x="723451" y="2525477"/>
                </a:lnTo>
                <a:lnTo>
                  <a:pt x="751045" y="2527877"/>
                </a:lnTo>
                <a:lnTo>
                  <a:pt x="779839" y="2527877"/>
                </a:lnTo>
                <a:lnTo>
                  <a:pt x="809833" y="2523077"/>
                </a:lnTo>
                <a:lnTo>
                  <a:pt x="837427" y="2518278"/>
                </a:lnTo>
                <a:lnTo>
                  <a:pt x="862622" y="2508680"/>
                </a:lnTo>
                <a:lnTo>
                  <a:pt x="886616" y="2500282"/>
                </a:lnTo>
                <a:lnTo>
                  <a:pt x="909412" y="2490684"/>
                </a:lnTo>
                <a:lnTo>
                  <a:pt x="927409" y="2476287"/>
                </a:lnTo>
                <a:lnTo>
                  <a:pt x="946604" y="2463089"/>
                </a:lnTo>
                <a:lnTo>
                  <a:pt x="962201" y="2446293"/>
                </a:lnTo>
                <a:lnTo>
                  <a:pt x="976598" y="2430696"/>
                </a:lnTo>
                <a:lnTo>
                  <a:pt x="1004192" y="2395903"/>
                </a:lnTo>
                <a:lnTo>
                  <a:pt x="1029387" y="2358711"/>
                </a:lnTo>
                <a:lnTo>
                  <a:pt x="1055782" y="2321519"/>
                </a:lnTo>
                <a:lnTo>
                  <a:pt x="1080976" y="2284327"/>
                </a:lnTo>
                <a:lnTo>
                  <a:pt x="1088175" y="2267530"/>
                </a:lnTo>
                <a:lnTo>
                  <a:pt x="1090574" y="2255533"/>
                </a:lnTo>
                <a:lnTo>
                  <a:pt x="1088175" y="2244735"/>
                </a:lnTo>
                <a:lnTo>
                  <a:pt x="1080976" y="2237537"/>
                </a:lnTo>
                <a:lnTo>
                  <a:pt x="1068978" y="2232738"/>
                </a:lnTo>
                <a:lnTo>
                  <a:pt x="1055782" y="2227938"/>
                </a:lnTo>
                <a:lnTo>
                  <a:pt x="1038985" y="2230338"/>
                </a:lnTo>
                <a:lnTo>
                  <a:pt x="1018590" y="2232738"/>
                </a:lnTo>
                <a:lnTo>
                  <a:pt x="983796" y="2244735"/>
                </a:lnTo>
                <a:lnTo>
                  <a:pt x="949004" y="2255533"/>
                </a:lnTo>
                <a:lnTo>
                  <a:pt x="916610" y="2269930"/>
                </a:lnTo>
                <a:lnTo>
                  <a:pt x="884217" y="2286727"/>
                </a:lnTo>
                <a:lnTo>
                  <a:pt x="854223" y="2307122"/>
                </a:lnTo>
                <a:lnTo>
                  <a:pt x="825429" y="2327518"/>
                </a:lnTo>
                <a:lnTo>
                  <a:pt x="800234" y="2356312"/>
                </a:lnTo>
                <a:lnTo>
                  <a:pt x="777439" y="2386305"/>
                </a:lnTo>
                <a:lnTo>
                  <a:pt x="758243" y="2413900"/>
                </a:lnTo>
                <a:lnTo>
                  <a:pt x="747445" y="2425897"/>
                </a:lnTo>
                <a:lnTo>
                  <a:pt x="735448" y="2436696"/>
                </a:lnTo>
                <a:lnTo>
                  <a:pt x="721050" y="2446293"/>
                </a:lnTo>
                <a:lnTo>
                  <a:pt x="705454" y="2453491"/>
                </a:lnTo>
                <a:lnTo>
                  <a:pt x="688658" y="2455891"/>
                </a:lnTo>
                <a:lnTo>
                  <a:pt x="673060" y="2453491"/>
                </a:lnTo>
                <a:lnTo>
                  <a:pt x="661063" y="2448692"/>
                </a:lnTo>
                <a:lnTo>
                  <a:pt x="651465" y="2443894"/>
                </a:lnTo>
                <a:lnTo>
                  <a:pt x="644266" y="2439095"/>
                </a:lnTo>
                <a:lnTo>
                  <a:pt x="643067" y="2431896"/>
                </a:lnTo>
                <a:lnTo>
                  <a:pt x="640668" y="2425897"/>
                </a:lnTo>
                <a:lnTo>
                  <a:pt x="638268" y="2418699"/>
                </a:lnTo>
                <a:lnTo>
                  <a:pt x="640668" y="2401902"/>
                </a:lnTo>
                <a:lnTo>
                  <a:pt x="646666" y="2371908"/>
                </a:lnTo>
                <a:lnTo>
                  <a:pt x="649065" y="2358711"/>
                </a:lnTo>
                <a:lnTo>
                  <a:pt x="649065" y="2351513"/>
                </a:lnTo>
                <a:lnTo>
                  <a:pt x="646666" y="2346714"/>
                </a:lnTo>
                <a:lnTo>
                  <a:pt x="635869" y="2321519"/>
                </a:lnTo>
                <a:lnTo>
                  <a:pt x="626270" y="2299923"/>
                </a:lnTo>
                <a:lnTo>
                  <a:pt x="621471" y="2279528"/>
                </a:lnTo>
                <a:lnTo>
                  <a:pt x="619072" y="2262731"/>
                </a:lnTo>
                <a:lnTo>
                  <a:pt x="621471" y="2247134"/>
                </a:lnTo>
                <a:lnTo>
                  <a:pt x="626270" y="2232738"/>
                </a:lnTo>
                <a:lnTo>
                  <a:pt x="633469" y="2220740"/>
                </a:lnTo>
                <a:lnTo>
                  <a:pt x="643067" y="2209942"/>
                </a:lnTo>
                <a:lnTo>
                  <a:pt x="653865" y="2200344"/>
                </a:lnTo>
                <a:lnTo>
                  <a:pt x="665862" y="2193146"/>
                </a:lnTo>
                <a:lnTo>
                  <a:pt x="695856" y="2177549"/>
                </a:lnTo>
                <a:lnTo>
                  <a:pt x="760643" y="2148755"/>
                </a:lnTo>
                <a:lnTo>
                  <a:pt x="785837" y="2135558"/>
                </a:lnTo>
                <a:lnTo>
                  <a:pt x="809833" y="2118761"/>
                </a:lnTo>
                <a:lnTo>
                  <a:pt x="830228" y="2100764"/>
                </a:lnTo>
                <a:lnTo>
                  <a:pt x="849424" y="2079169"/>
                </a:lnTo>
                <a:lnTo>
                  <a:pt x="862622" y="2058774"/>
                </a:lnTo>
                <a:lnTo>
                  <a:pt x="877018" y="2035978"/>
                </a:lnTo>
                <a:lnTo>
                  <a:pt x="886616" y="2009583"/>
                </a:lnTo>
                <a:lnTo>
                  <a:pt x="895015" y="1984389"/>
                </a:lnTo>
                <a:lnTo>
                  <a:pt x="899814" y="1959194"/>
                </a:lnTo>
                <a:lnTo>
                  <a:pt x="902213" y="1933999"/>
                </a:lnTo>
                <a:lnTo>
                  <a:pt x="902213" y="1905205"/>
                </a:lnTo>
                <a:lnTo>
                  <a:pt x="897414" y="1880011"/>
                </a:lnTo>
                <a:lnTo>
                  <a:pt x="890216" y="1854816"/>
                </a:lnTo>
                <a:lnTo>
                  <a:pt x="881817" y="1827221"/>
                </a:lnTo>
                <a:lnTo>
                  <a:pt x="869820" y="1803226"/>
                </a:lnTo>
                <a:lnTo>
                  <a:pt x="854223" y="1778032"/>
                </a:lnTo>
                <a:lnTo>
                  <a:pt x="844625" y="1766034"/>
                </a:lnTo>
                <a:lnTo>
                  <a:pt x="832628" y="1757636"/>
                </a:lnTo>
                <a:lnTo>
                  <a:pt x="819431" y="1750437"/>
                </a:lnTo>
                <a:lnTo>
                  <a:pt x="805033" y="1748038"/>
                </a:lnTo>
                <a:lnTo>
                  <a:pt x="790636" y="1748038"/>
                </a:lnTo>
                <a:lnTo>
                  <a:pt x="777439" y="1748038"/>
                </a:lnTo>
                <a:lnTo>
                  <a:pt x="747445" y="1755236"/>
                </a:lnTo>
                <a:lnTo>
                  <a:pt x="705454" y="1768434"/>
                </a:lnTo>
                <a:lnTo>
                  <a:pt x="663463" y="1782831"/>
                </a:lnTo>
                <a:lnTo>
                  <a:pt x="581879" y="1812824"/>
                </a:lnTo>
                <a:lnTo>
                  <a:pt x="549486" y="1828421"/>
                </a:lnTo>
                <a:lnTo>
                  <a:pt x="533890" y="1835620"/>
                </a:lnTo>
                <a:lnTo>
                  <a:pt x="517093" y="1842818"/>
                </a:lnTo>
                <a:lnTo>
                  <a:pt x="501496" y="1845218"/>
                </a:lnTo>
                <a:lnTo>
                  <a:pt x="494298" y="1845218"/>
                </a:lnTo>
                <a:lnTo>
                  <a:pt x="484700" y="1842818"/>
                </a:lnTo>
                <a:lnTo>
                  <a:pt x="477501" y="1838019"/>
                </a:lnTo>
                <a:lnTo>
                  <a:pt x="469103" y="1833220"/>
                </a:lnTo>
                <a:lnTo>
                  <a:pt x="459505" y="1827221"/>
                </a:lnTo>
                <a:lnTo>
                  <a:pt x="452306" y="1817623"/>
                </a:lnTo>
                <a:lnTo>
                  <a:pt x="435510" y="1793629"/>
                </a:lnTo>
                <a:lnTo>
                  <a:pt x="431911" y="1782831"/>
                </a:lnTo>
                <a:lnTo>
                  <a:pt x="427112" y="1770833"/>
                </a:lnTo>
                <a:lnTo>
                  <a:pt x="424712" y="1758836"/>
                </a:lnTo>
                <a:lnTo>
                  <a:pt x="424712" y="1745638"/>
                </a:lnTo>
                <a:lnTo>
                  <a:pt x="427112" y="1733641"/>
                </a:lnTo>
                <a:lnTo>
                  <a:pt x="431911" y="1721643"/>
                </a:lnTo>
                <a:lnTo>
                  <a:pt x="440309" y="1703647"/>
                </a:lnTo>
                <a:lnTo>
                  <a:pt x="449907" y="1686851"/>
                </a:lnTo>
                <a:lnTo>
                  <a:pt x="464304" y="1673654"/>
                </a:lnTo>
                <a:lnTo>
                  <a:pt x="477501" y="1661655"/>
                </a:lnTo>
                <a:lnTo>
                  <a:pt x="491898" y="1654457"/>
                </a:lnTo>
                <a:lnTo>
                  <a:pt x="509894" y="1650858"/>
                </a:lnTo>
                <a:lnTo>
                  <a:pt x="529091" y="1648459"/>
                </a:lnTo>
                <a:lnTo>
                  <a:pt x="547087" y="1648459"/>
                </a:lnTo>
                <a:lnTo>
                  <a:pt x="574681" y="1652058"/>
                </a:lnTo>
                <a:lnTo>
                  <a:pt x="601075" y="1652058"/>
                </a:lnTo>
                <a:lnTo>
                  <a:pt x="626270" y="1652058"/>
                </a:lnTo>
                <a:lnTo>
                  <a:pt x="651465" y="1650858"/>
                </a:lnTo>
                <a:lnTo>
                  <a:pt x="677859" y="1646059"/>
                </a:lnTo>
                <a:lnTo>
                  <a:pt x="703055" y="1641260"/>
                </a:lnTo>
                <a:lnTo>
                  <a:pt x="751045" y="1626863"/>
                </a:lnTo>
                <a:lnTo>
                  <a:pt x="800234" y="1608866"/>
                </a:lnTo>
                <a:lnTo>
                  <a:pt x="847025" y="1589671"/>
                </a:lnTo>
                <a:lnTo>
                  <a:pt x="941805" y="1550079"/>
                </a:lnTo>
                <a:lnTo>
                  <a:pt x="971799" y="1539282"/>
                </a:lnTo>
                <a:lnTo>
                  <a:pt x="988595" y="1532082"/>
                </a:lnTo>
                <a:lnTo>
                  <a:pt x="1001792" y="1524885"/>
                </a:lnTo>
                <a:lnTo>
                  <a:pt x="1016189" y="1515287"/>
                </a:lnTo>
                <a:lnTo>
                  <a:pt x="1025787" y="1504489"/>
                </a:lnTo>
                <a:lnTo>
                  <a:pt x="1031787" y="1487692"/>
                </a:lnTo>
                <a:lnTo>
                  <a:pt x="1031787" y="1478094"/>
                </a:lnTo>
                <a:lnTo>
                  <a:pt x="1031787" y="1469696"/>
                </a:lnTo>
                <a:lnTo>
                  <a:pt x="1029387" y="1452899"/>
                </a:lnTo>
                <a:lnTo>
                  <a:pt x="1025787" y="1437302"/>
                </a:lnTo>
                <a:lnTo>
                  <a:pt x="1016189" y="1422905"/>
                </a:lnTo>
                <a:lnTo>
                  <a:pt x="1006591" y="1408508"/>
                </a:lnTo>
                <a:lnTo>
                  <a:pt x="994594" y="1397711"/>
                </a:lnTo>
                <a:lnTo>
                  <a:pt x="981397" y="1388113"/>
                </a:lnTo>
                <a:lnTo>
                  <a:pt x="953803" y="1368917"/>
                </a:lnTo>
                <a:lnTo>
                  <a:pt x="923809" y="1353320"/>
                </a:lnTo>
                <a:lnTo>
                  <a:pt x="892615" y="1341322"/>
                </a:lnTo>
                <a:lnTo>
                  <a:pt x="862622" y="1330525"/>
                </a:lnTo>
                <a:lnTo>
                  <a:pt x="830228" y="1320927"/>
                </a:lnTo>
                <a:lnTo>
                  <a:pt x="797835" y="1313728"/>
                </a:lnTo>
                <a:lnTo>
                  <a:pt x="765442" y="1306530"/>
                </a:lnTo>
                <a:lnTo>
                  <a:pt x="733049" y="1301731"/>
                </a:lnTo>
                <a:lnTo>
                  <a:pt x="700655" y="1299331"/>
                </a:lnTo>
                <a:lnTo>
                  <a:pt x="677859" y="1296931"/>
                </a:lnTo>
                <a:lnTo>
                  <a:pt x="653865" y="1293332"/>
                </a:lnTo>
                <a:lnTo>
                  <a:pt x="631069" y="1286134"/>
                </a:lnTo>
                <a:lnTo>
                  <a:pt x="611873" y="1276536"/>
                </a:lnTo>
                <a:lnTo>
                  <a:pt x="598677" y="1262139"/>
                </a:lnTo>
                <a:lnTo>
                  <a:pt x="591477" y="1253741"/>
                </a:lnTo>
                <a:lnTo>
                  <a:pt x="586678" y="1246542"/>
                </a:lnTo>
                <a:lnTo>
                  <a:pt x="581879" y="1234545"/>
                </a:lnTo>
                <a:lnTo>
                  <a:pt x="581879" y="1224947"/>
                </a:lnTo>
                <a:lnTo>
                  <a:pt x="581879" y="1211749"/>
                </a:lnTo>
                <a:lnTo>
                  <a:pt x="581879" y="1199752"/>
                </a:lnTo>
                <a:lnTo>
                  <a:pt x="586678" y="1184155"/>
                </a:lnTo>
                <a:lnTo>
                  <a:pt x="591477" y="1172158"/>
                </a:lnTo>
                <a:lnTo>
                  <a:pt x="596276" y="1160160"/>
                </a:lnTo>
                <a:lnTo>
                  <a:pt x="603475" y="1154161"/>
                </a:lnTo>
                <a:lnTo>
                  <a:pt x="611873" y="1146963"/>
                </a:lnTo>
                <a:lnTo>
                  <a:pt x="621471" y="1139764"/>
                </a:lnTo>
                <a:lnTo>
                  <a:pt x="631069" y="1137365"/>
                </a:lnTo>
                <a:lnTo>
                  <a:pt x="640668" y="1134965"/>
                </a:lnTo>
                <a:lnTo>
                  <a:pt x="663463" y="1132565"/>
                </a:lnTo>
                <a:lnTo>
                  <a:pt x="686258" y="1134965"/>
                </a:lnTo>
                <a:lnTo>
                  <a:pt x="712653" y="1142164"/>
                </a:lnTo>
                <a:lnTo>
                  <a:pt x="735448" y="1149362"/>
                </a:lnTo>
                <a:lnTo>
                  <a:pt x="849424" y="1184155"/>
                </a:lnTo>
                <a:lnTo>
                  <a:pt x="959801" y="1216548"/>
                </a:lnTo>
                <a:lnTo>
                  <a:pt x="986196" y="1224947"/>
                </a:lnTo>
                <a:lnTo>
                  <a:pt x="996994" y="1227346"/>
                </a:lnTo>
                <a:lnTo>
                  <a:pt x="1008992" y="1227346"/>
                </a:lnTo>
                <a:lnTo>
                  <a:pt x="1020988" y="1224947"/>
                </a:lnTo>
                <a:lnTo>
                  <a:pt x="1031787" y="1221347"/>
                </a:lnTo>
                <a:lnTo>
                  <a:pt x="1041385" y="1214149"/>
                </a:lnTo>
                <a:lnTo>
                  <a:pt x="1050982" y="1199752"/>
                </a:lnTo>
                <a:lnTo>
                  <a:pt x="1055782" y="1186555"/>
                </a:lnTo>
                <a:lnTo>
                  <a:pt x="1058181" y="1172158"/>
                </a:lnTo>
                <a:lnTo>
                  <a:pt x="1058181" y="1160160"/>
                </a:lnTo>
                <a:lnTo>
                  <a:pt x="1053382" y="1149362"/>
                </a:lnTo>
                <a:lnTo>
                  <a:pt x="1048583" y="1139764"/>
                </a:lnTo>
                <a:lnTo>
                  <a:pt x="1038985" y="1127766"/>
                </a:lnTo>
                <a:lnTo>
                  <a:pt x="1029387" y="1120568"/>
                </a:lnTo>
                <a:lnTo>
                  <a:pt x="1018590" y="1112170"/>
                </a:lnTo>
                <a:lnTo>
                  <a:pt x="971799" y="1085775"/>
                </a:lnTo>
                <a:lnTo>
                  <a:pt x="951403" y="1072578"/>
                </a:lnTo>
                <a:lnTo>
                  <a:pt x="932208" y="1055781"/>
                </a:lnTo>
                <a:lnTo>
                  <a:pt x="925008" y="1047383"/>
                </a:lnTo>
                <a:lnTo>
                  <a:pt x="921409" y="1037785"/>
                </a:lnTo>
                <a:lnTo>
                  <a:pt x="916610" y="1028187"/>
                </a:lnTo>
                <a:lnTo>
                  <a:pt x="914211" y="1016190"/>
                </a:lnTo>
                <a:lnTo>
                  <a:pt x="914211" y="1002992"/>
                </a:lnTo>
                <a:lnTo>
                  <a:pt x="914211" y="988595"/>
                </a:lnTo>
                <a:lnTo>
                  <a:pt x="919010" y="975398"/>
                </a:lnTo>
                <a:lnTo>
                  <a:pt x="923809" y="958602"/>
                </a:lnTo>
                <a:lnTo>
                  <a:pt x="951403" y="896215"/>
                </a:lnTo>
                <a:lnTo>
                  <a:pt x="967000" y="868620"/>
                </a:lnTo>
                <a:lnTo>
                  <a:pt x="986196" y="839826"/>
                </a:lnTo>
                <a:lnTo>
                  <a:pt x="994594" y="829029"/>
                </a:lnTo>
                <a:lnTo>
                  <a:pt x="1006591" y="817031"/>
                </a:lnTo>
                <a:lnTo>
                  <a:pt x="1020988" y="809833"/>
                </a:lnTo>
                <a:lnTo>
                  <a:pt x="1036585" y="800235"/>
                </a:lnTo>
                <a:lnTo>
                  <a:pt x="1053382" y="796635"/>
                </a:lnTo>
                <a:lnTo>
                  <a:pt x="1071378" y="791836"/>
                </a:lnTo>
                <a:lnTo>
                  <a:pt x="1092974" y="791836"/>
                </a:lnTo>
                <a:lnTo>
                  <a:pt x="1113370" y="791836"/>
                </a:lnTo>
                <a:lnTo>
                  <a:pt x="1132566" y="791836"/>
                </a:lnTo>
                <a:lnTo>
                  <a:pt x="1150562" y="789437"/>
                </a:lnTo>
                <a:lnTo>
                  <a:pt x="1167358" y="787037"/>
                </a:lnTo>
                <a:lnTo>
                  <a:pt x="1185355" y="782238"/>
                </a:lnTo>
                <a:lnTo>
                  <a:pt x="1222547" y="767841"/>
                </a:lnTo>
                <a:lnTo>
                  <a:pt x="1254940" y="752245"/>
                </a:lnTo>
                <a:lnTo>
                  <a:pt x="1292132" y="728250"/>
                </a:lnTo>
                <a:lnTo>
                  <a:pt x="1310129" y="715052"/>
                </a:lnTo>
                <a:lnTo>
                  <a:pt x="1329325" y="700655"/>
                </a:lnTo>
                <a:lnTo>
                  <a:pt x="1344921" y="687458"/>
                </a:lnTo>
                <a:lnTo>
                  <a:pt x="1359318" y="670662"/>
                </a:lnTo>
                <a:lnTo>
                  <a:pt x="1368917" y="655064"/>
                </a:lnTo>
                <a:lnTo>
                  <a:pt x="1373716" y="638268"/>
                </a:lnTo>
                <a:lnTo>
                  <a:pt x="1373716" y="631069"/>
                </a:lnTo>
                <a:lnTo>
                  <a:pt x="1373716" y="623871"/>
                </a:lnTo>
                <a:lnTo>
                  <a:pt x="1371316" y="615473"/>
                </a:lnTo>
                <a:lnTo>
                  <a:pt x="1366517" y="608274"/>
                </a:lnTo>
                <a:lnTo>
                  <a:pt x="1352121" y="596277"/>
                </a:lnTo>
                <a:lnTo>
                  <a:pt x="1336523" y="583079"/>
                </a:lnTo>
                <a:lnTo>
                  <a:pt x="1317327" y="571082"/>
                </a:lnTo>
                <a:lnTo>
                  <a:pt x="1296931" y="561484"/>
                </a:lnTo>
                <a:lnTo>
                  <a:pt x="1257340" y="543488"/>
                </a:lnTo>
                <a:lnTo>
                  <a:pt x="1234545" y="531490"/>
                </a:lnTo>
                <a:lnTo>
                  <a:pt x="1220147" y="526691"/>
                </a:lnTo>
                <a:lnTo>
                  <a:pt x="1210549" y="519493"/>
                </a:lnTo>
                <a:lnTo>
                  <a:pt x="1202151" y="513494"/>
                </a:lnTo>
                <a:lnTo>
                  <a:pt x="1194953" y="503896"/>
                </a:lnTo>
                <a:lnTo>
                  <a:pt x="1190154" y="491898"/>
                </a:lnTo>
                <a:lnTo>
                  <a:pt x="1190154" y="476302"/>
                </a:lnTo>
                <a:lnTo>
                  <a:pt x="1194953" y="457106"/>
                </a:lnTo>
                <a:lnTo>
                  <a:pt x="1202151" y="445108"/>
                </a:lnTo>
                <a:lnTo>
                  <a:pt x="1212949" y="436710"/>
                </a:lnTo>
                <a:lnTo>
                  <a:pt x="1224946" y="431911"/>
                </a:lnTo>
                <a:lnTo>
                  <a:pt x="1238144" y="431911"/>
                </a:lnTo>
                <a:lnTo>
                  <a:pt x="1252541" y="431911"/>
                </a:lnTo>
                <a:lnTo>
                  <a:pt x="1282535" y="434310"/>
                </a:lnTo>
                <a:lnTo>
                  <a:pt x="1304131" y="434310"/>
                </a:lnTo>
                <a:lnTo>
                  <a:pt x="1317327" y="431911"/>
                </a:lnTo>
                <a:lnTo>
                  <a:pt x="1329325" y="424712"/>
                </a:lnTo>
                <a:lnTo>
                  <a:pt x="1336523" y="415114"/>
                </a:lnTo>
                <a:lnTo>
                  <a:pt x="1338923" y="406716"/>
                </a:lnTo>
                <a:lnTo>
                  <a:pt x="1338923" y="392319"/>
                </a:lnTo>
                <a:lnTo>
                  <a:pt x="1336523" y="375523"/>
                </a:lnTo>
                <a:lnTo>
                  <a:pt x="1331724" y="359926"/>
                </a:lnTo>
                <a:lnTo>
                  <a:pt x="1294533" y="241150"/>
                </a:lnTo>
                <a:lnTo>
                  <a:pt x="1257340" y="121175"/>
                </a:lnTo>
                <a:lnTo>
                  <a:pt x="1250141" y="88782"/>
                </a:lnTo>
                <a:lnTo>
                  <a:pt x="1247742" y="71985"/>
                </a:lnTo>
                <a:lnTo>
                  <a:pt x="1250141" y="55189"/>
                </a:lnTo>
                <a:lnTo>
                  <a:pt x="1252541" y="41992"/>
                </a:lnTo>
                <a:lnTo>
                  <a:pt x="1262139" y="29994"/>
                </a:lnTo>
                <a:lnTo>
                  <a:pt x="1275336" y="20396"/>
                </a:lnTo>
                <a:lnTo>
                  <a:pt x="1294533" y="14397"/>
                </a:lnTo>
                <a:lnTo>
                  <a:pt x="1336523" y="47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>
            <a:off x="7926070" y="4715550"/>
            <a:ext cx="4265930" cy="2142451"/>
          </a:xfrm>
          <a:custGeom>
            <a:avLst/>
            <a:gdLst>
              <a:gd name="connsiteX0" fmla="*/ 4223936 w 4223936"/>
              <a:gd name="connsiteY0" fmla="*/ 0 h 2142451"/>
              <a:gd name="connsiteX1" fmla="*/ 4223936 w 4223936"/>
              <a:gd name="connsiteY1" fmla="*/ 2142451 h 2142451"/>
              <a:gd name="connsiteX2" fmla="*/ 0 w 4223936"/>
              <a:gd name="connsiteY2" fmla="*/ 2142451 h 2142451"/>
              <a:gd name="connsiteX3" fmla="*/ 52722 w 4223936"/>
              <a:gd name="connsiteY3" fmla="*/ 2050196 h 2142451"/>
              <a:gd name="connsiteX4" fmla="*/ 952460 w 4223936"/>
              <a:gd name="connsiteY4" fmla="*/ 771954 h 2142451"/>
              <a:gd name="connsiteX5" fmla="*/ 3400692 w 4223936"/>
              <a:gd name="connsiteY5" fmla="*/ 919438 h 2142451"/>
              <a:gd name="connsiteX6" fmla="*/ 4102429 w 4223936"/>
              <a:gd name="connsiteY6" fmla="*/ 177536 h 214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3936" h="2142451">
                <a:moveTo>
                  <a:pt x="4223936" y="0"/>
                </a:moveTo>
                <a:lnTo>
                  <a:pt x="4223936" y="2142451"/>
                </a:lnTo>
                <a:lnTo>
                  <a:pt x="0" y="2142451"/>
                </a:lnTo>
                <a:lnTo>
                  <a:pt x="52722" y="2050196"/>
                </a:lnTo>
                <a:cubicBezTo>
                  <a:pt x="319509" y="1561224"/>
                  <a:pt x="543807" y="956309"/>
                  <a:pt x="952460" y="771954"/>
                </a:cubicBezTo>
                <a:cubicBezTo>
                  <a:pt x="1606305" y="476986"/>
                  <a:pt x="2673105" y="1356973"/>
                  <a:pt x="3400692" y="919438"/>
                </a:cubicBezTo>
                <a:cubicBezTo>
                  <a:pt x="3628063" y="782709"/>
                  <a:pt x="3868876" y="506753"/>
                  <a:pt x="4102429" y="177536"/>
                </a:cubicBezTo>
                <a:close/>
              </a:path>
            </a:pathLst>
          </a:cu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: Shape 11"/>
          <p:cNvSpPr/>
          <p:nvPr userDrawn="1"/>
        </p:nvSpPr>
        <p:spPr>
          <a:xfrm>
            <a:off x="0" y="2"/>
            <a:ext cx="12150006" cy="3963771"/>
          </a:xfrm>
          <a:custGeom>
            <a:avLst/>
            <a:gdLst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10" fmla="*/ 0 w 12150006"/>
              <a:gd name="connsiteY10" fmla="*/ 0 h 396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50006" h="3963771">
                <a:moveTo>
                  <a:pt x="0" y="0"/>
                </a:moveTo>
                <a:lnTo>
                  <a:pt x="12150006" y="0"/>
                </a:lnTo>
                <a:cubicBezTo>
                  <a:pt x="11680919" y="463463"/>
                  <a:pt x="11168289" y="868869"/>
                  <a:pt x="10713716" y="1056561"/>
                </a:cubicBezTo>
                <a:cubicBezTo>
                  <a:pt x="9803492" y="1432390"/>
                  <a:pt x="8743655" y="1188479"/>
                  <a:pt x="7927897" y="1472524"/>
                </a:cubicBezTo>
                <a:cubicBezTo>
                  <a:pt x="7112139" y="1756569"/>
                  <a:pt x="6595004" y="2611356"/>
                  <a:pt x="5819165" y="2760834"/>
                </a:cubicBezTo>
                <a:cubicBezTo>
                  <a:pt x="5043323" y="2910311"/>
                  <a:pt x="4103081" y="2173183"/>
                  <a:pt x="3272851" y="2369390"/>
                </a:cubicBezTo>
                <a:cubicBezTo>
                  <a:pt x="2442622" y="2565597"/>
                  <a:pt x="1722325" y="3774412"/>
                  <a:pt x="837788" y="3938076"/>
                </a:cubicBezTo>
                <a:cubicBezTo>
                  <a:pt x="616653" y="3978992"/>
                  <a:pt x="360909" y="3967898"/>
                  <a:pt x="93098" y="3926964"/>
                </a:cubicBezTo>
                <a:lnTo>
                  <a:pt x="0" y="39104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130711" y="1224117"/>
            <a:ext cx="4119717" cy="4409769"/>
          </a:xfrm>
          <a:custGeom>
            <a:avLst/>
            <a:gdLst>
              <a:gd name="connsiteX0" fmla="*/ 3490454 w 4119717"/>
              <a:gd name="connsiteY0" fmla="*/ 707922 h 4409769"/>
              <a:gd name="connsiteX1" fmla="*/ 4119717 w 4119717"/>
              <a:gd name="connsiteY1" fmla="*/ 1337185 h 4409769"/>
              <a:gd name="connsiteX2" fmla="*/ 4119717 w 4119717"/>
              <a:gd name="connsiteY2" fmla="*/ 3072583 h 4409769"/>
              <a:gd name="connsiteX3" fmla="*/ 3490454 w 4119717"/>
              <a:gd name="connsiteY3" fmla="*/ 3701846 h 4409769"/>
              <a:gd name="connsiteX4" fmla="*/ 2861191 w 4119717"/>
              <a:gd name="connsiteY4" fmla="*/ 3072583 h 4409769"/>
              <a:gd name="connsiteX5" fmla="*/ 2861191 w 4119717"/>
              <a:gd name="connsiteY5" fmla="*/ 1337185 h 4409769"/>
              <a:gd name="connsiteX6" fmla="*/ 3490454 w 4119717"/>
              <a:gd name="connsiteY6" fmla="*/ 707922 h 4409769"/>
              <a:gd name="connsiteX7" fmla="*/ 629263 w 4119717"/>
              <a:gd name="connsiteY7" fmla="*/ 707922 h 4409769"/>
              <a:gd name="connsiteX8" fmla="*/ 1258526 w 4119717"/>
              <a:gd name="connsiteY8" fmla="*/ 1337185 h 4409769"/>
              <a:gd name="connsiteX9" fmla="*/ 1258526 w 4119717"/>
              <a:gd name="connsiteY9" fmla="*/ 3072583 h 4409769"/>
              <a:gd name="connsiteX10" fmla="*/ 629263 w 4119717"/>
              <a:gd name="connsiteY10" fmla="*/ 3701846 h 4409769"/>
              <a:gd name="connsiteX11" fmla="*/ 0 w 4119717"/>
              <a:gd name="connsiteY11" fmla="*/ 3072583 h 4409769"/>
              <a:gd name="connsiteX12" fmla="*/ 0 w 4119717"/>
              <a:gd name="connsiteY12" fmla="*/ 1337185 h 4409769"/>
              <a:gd name="connsiteX13" fmla="*/ 629263 w 4119717"/>
              <a:gd name="connsiteY13" fmla="*/ 707922 h 4409769"/>
              <a:gd name="connsiteX14" fmla="*/ 2059859 w 4119717"/>
              <a:gd name="connsiteY14" fmla="*/ 0 h 4409769"/>
              <a:gd name="connsiteX15" fmla="*/ 2767782 w 4119717"/>
              <a:gd name="connsiteY15" fmla="*/ 707923 h 4409769"/>
              <a:gd name="connsiteX16" fmla="*/ 2767781 w 4119717"/>
              <a:gd name="connsiteY16" fmla="*/ 3701846 h 4409769"/>
              <a:gd name="connsiteX17" fmla="*/ 2059858 w 4119717"/>
              <a:gd name="connsiteY17" fmla="*/ 4409769 h 4409769"/>
              <a:gd name="connsiteX18" fmla="*/ 2059859 w 4119717"/>
              <a:gd name="connsiteY18" fmla="*/ 4409768 h 4409769"/>
              <a:gd name="connsiteX19" fmla="*/ 1351936 w 4119717"/>
              <a:gd name="connsiteY19" fmla="*/ 3701845 h 4409769"/>
              <a:gd name="connsiteX20" fmla="*/ 1351936 w 4119717"/>
              <a:gd name="connsiteY20" fmla="*/ 707923 h 4409769"/>
              <a:gd name="connsiteX21" fmla="*/ 2059859 w 4119717"/>
              <a:gd name="connsiteY21" fmla="*/ 0 h 44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19717" h="4409769">
                <a:moveTo>
                  <a:pt x="3490454" y="707922"/>
                </a:moveTo>
                <a:cubicBezTo>
                  <a:pt x="3837986" y="707922"/>
                  <a:pt x="4119717" y="989653"/>
                  <a:pt x="4119717" y="1337185"/>
                </a:cubicBezTo>
                <a:lnTo>
                  <a:pt x="4119717" y="3072583"/>
                </a:lnTo>
                <a:cubicBezTo>
                  <a:pt x="4119717" y="3420115"/>
                  <a:pt x="3837986" y="3701846"/>
                  <a:pt x="3490454" y="3701846"/>
                </a:cubicBezTo>
                <a:cubicBezTo>
                  <a:pt x="3142922" y="3701846"/>
                  <a:pt x="2861191" y="3420115"/>
                  <a:pt x="2861191" y="3072583"/>
                </a:cubicBezTo>
                <a:lnTo>
                  <a:pt x="2861191" y="1337185"/>
                </a:lnTo>
                <a:cubicBezTo>
                  <a:pt x="2861191" y="989653"/>
                  <a:pt x="3142922" y="707922"/>
                  <a:pt x="3490454" y="707922"/>
                </a:cubicBezTo>
                <a:close/>
                <a:moveTo>
                  <a:pt x="629263" y="707922"/>
                </a:moveTo>
                <a:cubicBezTo>
                  <a:pt x="976795" y="707922"/>
                  <a:pt x="1258526" y="989653"/>
                  <a:pt x="1258526" y="1337185"/>
                </a:cubicBezTo>
                <a:lnTo>
                  <a:pt x="1258526" y="3072583"/>
                </a:lnTo>
                <a:cubicBezTo>
                  <a:pt x="1258526" y="3420115"/>
                  <a:pt x="976795" y="3701846"/>
                  <a:pt x="629263" y="3701846"/>
                </a:cubicBezTo>
                <a:cubicBezTo>
                  <a:pt x="281731" y="3701846"/>
                  <a:pt x="0" y="3420115"/>
                  <a:pt x="0" y="3072583"/>
                </a:cubicBezTo>
                <a:lnTo>
                  <a:pt x="0" y="1337185"/>
                </a:lnTo>
                <a:cubicBezTo>
                  <a:pt x="0" y="989653"/>
                  <a:pt x="281731" y="707922"/>
                  <a:pt x="629263" y="707922"/>
                </a:cubicBezTo>
                <a:close/>
                <a:moveTo>
                  <a:pt x="2059859" y="0"/>
                </a:moveTo>
                <a:cubicBezTo>
                  <a:pt x="2450834" y="0"/>
                  <a:pt x="2767782" y="316948"/>
                  <a:pt x="2767782" y="707923"/>
                </a:cubicBezTo>
                <a:cubicBezTo>
                  <a:pt x="2767782" y="1705897"/>
                  <a:pt x="2767781" y="2703872"/>
                  <a:pt x="2767781" y="3701846"/>
                </a:cubicBezTo>
                <a:cubicBezTo>
                  <a:pt x="2767781" y="4092821"/>
                  <a:pt x="2450833" y="4409769"/>
                  <a:pt x="2059858" y="4409769"/>
                </a:cubicBezTo>
                <a:lnTo>
                  <a:pt x="2059859" y="4409768"/>
                </a:lnTo>
                <a:cubicBezTo>
                  <a:pt x="1668884" y="4409768"/>
                  <a:pt x="1351936" y="4092820"/>
                  <a:pt x="1351936" y="3701845"/>
                </a:cubicBezTo>
                <a:lnTo>
                  <a:pt x="1351936" y="707923"/>
                </a:lnTo>
                <a:cubicBezTo>
                  <a:pt x="1351936" y="316948"/>
                  <a:pt x="1668884" y="0"/>
                  <a:pt x="2059859" y="0"/>
                </a:cubicBezTo>
                <a:close/>
              </a:path>
            </a:pathLst>
          </a:custGeom>
          <a:effectLst>
            <a:outerShdw blurRad="317500" dist="889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</p:bldLst>
  </p:timing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1998" cy="6858000"/>
          </a:xfrm>
          <a:custGeom>
            <a:avLst/>
            <a:gdLst>
              <a:gd name="connsiteX0" fmla="*/ 1115182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4808920 h 6858000"/>
              <a:gd name="connsiteX3" fmla="*/ 1040181 w 12191998"/>
              <a:gd name="connsiteY3" fmla="*/ 6858000 h 6858000"/>
              <a:gd name="connsiteX4" fmla="*/ 0 w 12191998"/>
              <a:gd name="connsiteY4" fmla="*/ 6858000 h 6858000"/>
              <a:gd name="connsiteX5" fmla="*/ 0 w 12191998"/>
              <a:gd name="connsiteY5" fmla="*/ 2049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6858000">
                <a:moveTo>
                  <a:pt x="11151820" y="0"/>
                </a:moveTo>
                <a:lnTo>
                  <a:pt x="12191998" y="0"/>
                </a:lnTo>
                <a:lnTo>
                  <a:pt x="12191998" y="4808920"/>
                </a:lnTo>
                <a:lnTo>
                  <a:pt x="1040181" y="6858000"/>
                </a:lnTo>
                <a:lnTo>
                  <a:pt x="0" y="6858000"/>
                </a:lnTo>
                <a:lnTo>
                  <a:pt x="0" y="20490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"/>
            <a:ext cx="12192000" cy="3482001"/>
          </a:xfrm>
          <a:custGeom>
            <a:avLst/>
            <a:gdLst>
              <a:gd name="connsiteX0" fmla="*/ 0 w 12192000"/>
              <a:gd name="connsiteY0" fmla="*/ 0 h 3482001"/>
              <a:gd name="connsiteX1" fmla="*/ 12192000 w 12192000"/>
              <a:gd name="connsiteY1" fmla="*/ 0 h 3482001"/>
              <a:gd name="connsiteX2" fmla="*/ 12192000 w 12192000"/>
              <a:gd name="connsiteY2" fmla="*/ 3424064 h 3482001"/>
              <a:gd name="connsiteX3" fmla="*/ 11606981 w 12192000"/>
              <a:gd name="connsiteY3" fmla="*/ 3362141 h 3482001"/>
              <a:gd name="connsiteX4" fmla="*/ 8782419 w 12192000"/>
              <a:gd name="connsiteY4" fmla="*/ 3054883 h 3482001"/>
              <a:gd name="connsiteX5" fmla="*/ 6112962 w 12192000"/>
              <a:gd name="connsiteY5" fmla="*/ 3296019 h 3482001"/>
              <a:gd name="connsiteX6" fmla="*/ 3361649 w 12192000"/>
              <a:gd name="connsiteY6" fmla="*/ 3032514 h 3482001"/>
              <a:gd name="connsiteX7" fmla="*/ 825418 w 12192000"/>
              <a:gd name="connsiteY7" fmla="*/ 3267014 h 3482001"/>
              <a:gd name="connsiteX8" fmla="*/ 61603 w 12192000"/>
              <a:gd name="connsiteY8" fmla="*/ 3464454 h 3482001"/>
              <a:gd name="connsiteX9" fmla="*/ 0 w 12192000"/>
              <a:gd name="connsiteY9" fmla="*/ 3482001 h 348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82001">
                <a:moveTo>
                  <a:pt x="0" y="0"/>
                </a:moveTo>
                <a:lnTo>
                  <a:pt x="12192000" y="0"/>
                </a:lnTo>
                <a:lnTo>
                  <a:pt x="12192000" y="3424064"/>
                </a:lnTo>
                <a:lnTo>
                  <a:pt x="11606981" y="3362141"/>
                </a:lnTo>
                <a:cubicBezTo>
                  <a:pt x="10996111" y="3296101"/>
                  <a:pt x="9698089" y="3065903"/>
                  <a:pt x="8782419" y="3054883"/>
                </a:cubicBezTo>
                <a:cubicBezTo>
                  <a:pt x="7866749" y="3043863"/>
                  <a:pt x="7016424" y="3299747"/>
                  <a:pt x="6112962" y="3296019"/>
                </a:cubicBezTo>
                <a:cubicBezTo>
                  <a:pt x="5209502" y="3292291"/>
                  <a:pt x="4242907" y="3037348"/>
                  <a:pt x="3361649" y="3032514"/>
                </a:cubicBezTo>
                <a:cubicBezTo>
                  <a:pt x="2480392" y="3027680"/>
                  <a:pt x="1376311" y="3172255"/>
                  <a:pt x="825418" y="3267014"/>
                </a:cubicBezTo>
                <a:cubicBezTo>
                  <a:pt x="481110" y="3326239"/>
                  <a:pt x="233876" y="3412075"/>
                  <a:pt x="61603" y="3464454"/>
                </a:cubicBezTo>
                <a:lnTo>
                  <a:pt x="0" y="3482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/>
                </a:solidFill>
                <a:latin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812801" y="1856193"/>
            <a:ext cx="2501891" cy="1415743"/>
          </a:xfrm>
          <a:custGeom>
            <a:avLst/>
            <a:gdLst>
              <a:gd name="connsiteX0" fmla="*/ 76158 w 2501891"/>
              <a:gd name="connsiteY0" fmla="*/ 0 h 1415743"/>
              <a:gd name="connsiteX1" fmla="*/ 2425733 w 2501891"/>
              <a:gd name="connsiteY1" fmla="*/ 0 h 1415743"/>
              <a:gd name="connsiteX2" fmla="*/ 2501891 w 2501891"/>
              <a:gd name="connsiteY2" fmla="*/ 76158 h 1415743"/>
              <a:gd name="connsiteX3" fmla="*/ 2501891 w 2501891"/>
              <a:gd name="connsiteY3" fmla="*/ 1178801 h 1415743"/>
              <a:gd name="connsiteX4" fmla="*/ 2250792 w 2501891"/>
              <a:gd name="connsiteY4" fmla="*/ 1182737 h 1415743"/>
              <a:gd name="connsiteX5" fmla="*/ 176723 w 2501891"/>
              <a:gd name="connsiteY5" fmla="*/ 1382082 h 1415743"/>
              <a:gd name="connsiteX6" fmla="*/ 0 w 2501891"/>
              <a:gd name="connsiteY6" fmla="*/ 1415743 h 1415743"/>
              <a:gd name="connsiteX7" fmla="*/ 0 w 2501891"/>
              <a:gd name="connsiteY7" fmla="*/ 76158 h 1415743"/>
              <a:gd name="connsiteX8" fmla="*/ 76158 w 2501891"/>
              <a:gd name="connsiteY8" fmla="*/ 0 h 141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15743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178801"/>
                </a:lnTo>
                <a:lnTo>
                  <a:pt x="2250792" y="1182737"/>
                </a:lnTo>
                <a:cubicBezTo>
                  <a:pt x="1530180" y="1205643"/>
                  <a:pt x="679620" y="1296584"/>
                  <a:pt x="176723" y="1382082"/>
                </a:cubicBezTo>
                <a:lnTo>
                  <a:pt x="0" y="1415743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defRPr/>
            </a:pPr>
            <a:r>
              <a:rPr lang="en-US"/>
              <a:t>Image Placeholder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3" hasCustomPrompt="1"/>
          </p:nvPr>
        </p:nvSpPr>
        <p:spPr>
          <a:xfrm>
            <a:off x="3500971" y="1856193"/>
            <a:ext cx="2501891" cy="1435617"/>
          </a:xfrm>
          <a:custGeom>
            <a:avLst/>
            <a:gdLst>
              <a:gd name="connsiteX0" fmla="*/ 76158 w 2501891"/>
              <a:gd name="connsiteY0" fmla="*/ 0 h 1435617"/>
              <a:gd name="connsiteX1" fmla="*/ 2425733 w 2501891"/>
              <a:gd name="connsiteY1" fmla="*/ 0 h 1435617"/>
              <a:gd name="connsiteX2" fmla="*/ 2501891 w 2501891"/>
              <a:gd name="connsiteY2" fmla="*/ 76158 h 1435617"/>
              <a:gd name="connsiteX3" fmla="*/ 2501891 w 2501891"/>
              <a:gd name="connsiteY3" fmla="*/ 1435617 h 1435617"/>
              <a:gd name="connsiteX4" fmla="*/ 2245100 w 2501891"/>
              <a:gd name="connsiteY4" fmla="*/ 1426035 h 1435617"/>
              <a:gd name="connsiteX5" fmla="*/ 242129 w 2501891"/>
              <a:gd name="connsiteY5" fmla="*/ 1189016 h 1435617"/>
              <a:gd name="connsiteX6" fmla="*/ 0 w 2501891"/>
              <a:gd name="connsiteY6" fmla="*/ 1180473 h 1435617"/>
              <a:gd name="connsiteX7" fmla="*/ 0 w 2501891"/>
              <a:gd name="connsiteY7" fmla="*/ 76158 h 1435617"/>
              <a:gd name="connsiteX8" fmla="*/ 76158 w 2501891"/>
              <a:gd name="connsiteY8" fmla="*/ 0 h 143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35617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435617"/>
                </a:lnTo>
                <a:lnTo>
                  <a:pt x="2245100" y="1426035"/>
                </a:lnTo>
                <a:cubicBezTo>
                  <a:pt x="1574722" y="1381557"/>
                  <a:pt x="907065" y="1232134"/>
                  <a:pt x="242129" y="1189016"/>
                </a:cubicBezTo>
                <a:lnTo>
                  <a:pt x="0" y="1180473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defRPr/>
            </a:pPr>
            <a:r>
              <a:rPr lang="en-US"/>
              <a:t>Image Placeholder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5" hasCustomPrompt="1"/>
          </p:nvPr>
        </p:nvSpPr>
        <p:spPr>
          <a:xfrm>
            <a:off x="8877310" y="1856192"/>
            <a:ext cx="2501891" cy="1475670"/>
          </a:xfrm>
          <a:custGeom>
            <a:avLst/>
            <a:gdLst>
              <a:gd name="connsiteX0" fmla="*/ 76158 w 2501891"/>
              <a:gd name="connsiteY0" fmla="*/ 0 h 1475670"/>
              <a:gd name="connsiteX1" fmla="*/ 2425733 w 2501891"/>
              <a:gd name="connsiteY1" fmla="*/ 0 h 1475670"/>
              <a:gd name="connsiteX2" fmla="*/ 2501891 w 2501891"/>
              <a:gd name="connsiteY2" fmla="*/ 76158 h 1475670"/>
              <a:gd name="connsiteX3" fmla="*/ 2501891 w 2501891"/>
              <a:gd name="connsiteY3" fmla="*/ 1475670 h 1475670"/>
              <a:gd name="connsiteX4" fmla="*/ 2262632 w 2501891"/>
              <a:gd name="connsiteY4" fmla="*/ 1443767 h 1475670"/>
              <a:gd name="connsiteX5" fmla="*/ 274997 w 2501891"/>
              <a:gd name="connsiteY5" fmla="*/ 1220808 h 1475670"/>
              <a:gd name="connsiteX6" fmla="*/ 0 w 2501891"/>
              <a:gd name="connsiteY6" fmla="*/ 1210075 h 1475670"/>
              <a:gd name="connsiteX7" fmla="*/ 0 w 2501891"/>
              <a:gd name="connsiteY7" fmla="*/ 76158 h 1475670"/>
              <a:gd name="connsiteX8" fmla="*/ 76158 w 2501891"/>
              <a:gd name="connsiteY8" fmla="*/ 0 h 14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75670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475670"/>
                </a:lnTo>
                <a:lnTo>
                  <a:pt x="2262632" y="1443767"/>
                </a:lnTo>
                <a:cubicBezTo>
                  <a:pt x="1709464" y="1368738"/>
                  <a:pt x="925258" y="1260165"/>
                  <a:pt x="274997" y="1220808"/>
                </a:cubicBezTo>
                <a:lnTo>
                  <a:pt x="0" y="1210075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189141" y="1856192"/>
            <a:ext cx="2501891" cy="1435630"/>
          </a:xfrm>
          <a:custGeom>
            <a:avLst/>
            <a:gdLst>
              <a:gd name="connsiteX0" fmla="*/ 76158 w 2501891"/>
              <a:gd name="connsiteY0" fmla="*/ 0 h 1435630"/>
              <a:gd name="connsiteX1" fmla="*/ 2425733 w 2501891"/>
              <a:gd name="connsiteY1" fmla="*/ 0 h 1435630"/>
              <a:gd name="connsiteX2" fmla="*/ 2501891 w 2501891"/>
              <a:gd name="connsiteY2" fmla="*/ 76158 h 1435630"/>
              <a:gd name="connsiteX3" fmla="*/ 2501891 w 2501891"/>
              <a:gd name="connsiteY3" fmla="*/ 1208065 h 1435630"/>
              <a:gd name="connsiteX4" fmla="*/ 2245320 w 2501891"/>
              <a:gd name="connsiteY4" fmla="*/ 1213027 h 1435630"/>
              <a:gd name="connsiteX5" fmla="*/ 227126 w 2501891"/>
              <a:gd name="connsiteY5" fmla="*/ 1429466 h 1435630"/>
              <a:gd name="connsiteX6" fmla="*/ 0 w 2501891"/>
              <a:gd name="connsiteY6" fmla="*/ 1435630 h 1435630"/>
              <a:gd name="connsiteX7" fmla="*/ 0 w 2501891"/>
              <a:gd name="connsiteY7" fmla="*/ 76158 h 1435630"/>
              <a:gd name="connsiteX8" fmla="*/ 76158 w 2501891"/>
              <a:gd name="connsiteY8" fmla="*/ 0 h 143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35630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208065"/>
                </a:lnTo>
                <a:lnTo>
                  <a:pt x="2245320" y="1213027"/>
                </a:lnTo>
                <a:cubicBezTo>
                  <a:pt x="1556770" y="1246903"/>
                  <a:pt x="895265" y="1391507"/>
                  <a:pt x="227126" y="1429466"/>
                </a:cubicBezTo>
                <a:lnTo>
                  <a:pt x="0" y="1435630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3" hasCustomPrompt="1"/>
          </p:nvPr>
        </p:nvSpPr>
        <p:spPr>
          <a:xfrm>
            <a:off x="7636605" y="4918603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7636605" y="4133895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 hasCustomPrompt="1"/>
          </p:nvPr>
        </p:nvSpPr>
        <p:spPr>
          <a:xfrm>
            <a:off x="7636605" y="3349187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6" hasCustomPrompt="1"/>
          </p:nvPr>
        </p:nvSpPr>
        <p:spPr>
          <a:xfrm>
            <a:off x="7636605" y="2564479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7" hasCustomPrompt="1"/>
          </p:nvPr>
        </p:nvSpPr>
        <p:spPr>
          <a:xfrm>
            <a:off x="7636605" y="1779771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56206" cy="68580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2411361" y="1250557"/>
            <a:ext cx="2433484" cy="2433484"/>
          </a:xfrm>
          <a:custGeom>
            <a:avLst/>
            <a:gdLst>
              <a:gd name="connsiteX0" fmla="*/ 1216742 w 2433484"/>
              <a:gd name="connsiteY0" fmla="*/ 0 h 2433484"/>
              <a:gd name="connsiteX1" fmla="*/ 2433484 w 2433484"/>
              <a:gd name="connsiteY1" fmla="*/ 1216742 h 2433484"/>
              <a:gd name="connsiteX2" fmla="*/ 1216742 w 2433484"/>
              <a:gd name="connsiteY2" fmla="*/ 2433484 h 2433484"/>
              <a:gd name="connsiteX3" fmla="*/ 0 w 2433484"/>
              <a:gd name="connsiteY3" fmla="*/ 1216742 h 2433484"/>
              <a:gd name="connsiteX4" fmla="*/ 1216742 w 2433484"/>
              <a:gd name="connsiteY4" fmla="*/ 0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3484" h="2433484">
                <a:moveTo>
                  <a:pt x="1216742" y="0"/>
                </a:moveTo>
                <a:cubicBezTo>
                  <a:pt x="1888730" y="0"/>
                  <a:pt x="2433484" y="544754"/>
                  <a:pt x="2433484" y="1216742"/>
                </a:cubicBezTo>
                <a:cubicBezTo>
                  <a:pt x="2433484" y="1888730"/>
                  <a:pt x="1888730" y="2433484"/>
                  <a:pt x="1216742" y="2433484"/>
                </a:cubicBezTo>
                <a:cubicBezTo>
                  <a:pt x="544754" y="2433484"/>
                  <a:pt x="0" y="1888730"/>
                  <a:pt x="0" y="1216742"/>
                </a:cubicBezTo>
                <a:cubicBezTo>
                  <a:pt x="0" y="544754"/>
                  <a:pt x="544754" y="0"/>
                  <a:pt x="1216742" y="0"/>
                </a:cubicBezTo>
                <a:close/>
              </a:path>
            </a:pathLst>
          </a:custGeom>
          <a:ln w="1524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" grpId="0"/>
      <p:bldP spid="10" grpId="0" animBg="1"/>
    </p:bldLst>
  </p:timing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3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6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9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</p:bldLst>
  </p:timing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B8064E4-737C-4C76-A277-052FD8F31FC2}" type="datetimeFigureOut">
              <a:rPr lang="zh-CN" altLang="en-US" smtClean="0"/>
              <a:pPr/>
              <a:t>2024/7/13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9F6E9F7-19A9-45B7-B1AE-B5D62E51CD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49.jpe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50.jpe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1780" y="3613787"/>
            <a:ext cx="5137462" cy="707886"/>
            <a:chOff x="721917" y="2145936"/>
            <a:chExt cx="5137462" cy="707886"/>
          </a:xfrm>
        </p:grpSpPr>
        <p:sp>
          <p:nvSpPr>
            <p:cNvPr id="4" name="TextBox 27"/>
            <p:cNvSpPr txBox="1"/>
            <p:nvPr/>
          </p:nvSpPr>
          <p:spPr>
            <a:xfrm>
              <a:off x="1117885" y="2145936"/>
              <a:ext cx="47414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体家AI造字剑客" panose="03000503000000000000" pitchFamily="66" charset="-122"/>
                  <a:ea typeface="字体家AI造字剑客" panose="03000503000000000000" pitchFamily="66" charset="-122"/>
                  <a:sym typeface="Arial" panose="020B0604020202020204" pitchFamily="34" charset="0"/>
                </a:rPr>
                <a:t>人工智能未来科技</a:t>
              </a:r>
              <a:endPara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体家AI造字剑客" panose="03000503000000000000" pitchFamily="66" charset="-122"/>
                <a:ea typeface="字体家AI造字剑客" panose="03000503000000000000" pitchFamily="66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Group 29"/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6" name="Rectangle: Rounded Corners 30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Rectangle: Rounded Corners 31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28"/>
          <p:cNvSpPr txBox="1"/>
          <p:nvPr/>
        </p:nvSpPr>
        <p:spPr>
          <a:xfrm>
            <a:off x="1543699" y="4435973"/>
            <a:ext cx="4640533" cy="51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4" name="Freeform: Shape 13"/>
          <p:cNvSpPr/>
          <p:nvPr/>
        </p:nvSpPr>
        <p:spPr>
          <a:xfrm flipH="1">
            <a:off x="0" y="1"/>
            <a:ext cx="12192000" cy="6857999"/>
          </a:xfrm>
          <a:custGeom>
            <a:avLst/>
            <a:gdLst>
              <a:gd name="connsiteX0" fmla="*/ 2678753 w 12192000"/>
              <a:gd name="connsiteY0" fmla="*/ 3284529 h 6857999"/>
              <a:gd name="connsiteX1" fmla="*/ 2677316 w 12192000"/>
              <a:gd name="connsiteY1" fmla="*/ 3286542 h 6857999"/>
              <a:gd name="connsiteX2" fmla="*/ 2674974 w 12192000"/>
              <a:gd name="connsiteY2" fmla="*/ 3288757 h 6857999"/>
              <a:gd name="connsiteX3" fmla="*/ 6404796 w 12192000"/>
              <a:gd name="connsiteY3" fmla="*/ 0 h 6857999"/>
              <a:gd name="connsiteX4" fmla="*/ 12192000 w 12192000"/>
              <a:gd name="connsiteY4" fmla="*/ 0 h 6857999"/>
              <a:gd name="connsiteX5" fmla="*/ 12192000 w 12192000"/>
              <a:gd name="connsiteY5" fmla="*/ 723900 h 6857999"/>
              <a:gd name="connsiteX6" fmla="*/ 12134850 w 12192000"/>
              <a:gd name="connsiteY6" fmla="*/ 781050 h 6857999"/>
              <a:gd name="connsiteX7" fmla="*/ 12039600 w 12192000"/>
              <a:gd name="connsiteY7" fmla="*/ 914400 h 6857999"/>
              <a:gd name="connsiteX8" fmla="*/ 11982450 w 12192000"/>
              <a:gd name="connsiteY8" fmla="*/ 952500 h 6857999"/>
              <a:gd name="connsiteX9" fmla="*/ 11906250 w 12192000"/>
              <a:gd name="connsiteY9" fmla="*/ 1047750 h 6857999"/>
              <a:gd name="connsiteX10" fmla="*/ 11772900 w 12192000"/>
              <a:gd name="connsiteY10" fmla="*/ 1143000 h 6857999"/>
              <a:gd name="connsiteX11" fmla="*/ 11696700 w 12192000"/>
              <a:gd name="connsiteY11" fmla="*/ 1181100 h 6857999"/>
              <a:gd name="connsiteX12" fmla="*/ 11620500 w 12192000"/>
              <a:gd name="connsiteY12" fmla="*/ 1200150 h 6857999"/>
              <a:gd name="connsiteX13" fmla="*/ 11449050 w 12192000"/>
              <a:gd name="connsiteY13" fmla="*/ 1295400 h 6857999"/>
              <a:gd name="connsiteX14" fmla="*/ 11601450 w 12192000"/>
              <a:gd name="connsiteY14" fmla="*/ 1314450 h 6857999"/>
              <a:gd name="connsiteX15" fmla="*/ 11544300 w 12192000"/>
              <a:gd name="connsiteY15" fmla="*/ 1333500 h 6857999"/>
              <a:gd name="connsiteX16" fmla="*/ 11506200 w 12192000"/>
              <a:gd name="connsiteY16" fmla="*/ 1390650 h 6857999"/>
              <a:gd name="connsiteX17" fmla="*/ 11449050 w 12192000"/>
              <a:gd name="connsiteY17" fmla="*/ 1524000 h 6857999"/>
              <a:gd name="connsiteX18" fmla="*/ 11372850 w 12192000"/>
              <a:gd name="connsiteY18" fmla="*/ 1676400 h 6857999"/>
              <a:gd name="connsiteX19" fmla="*/ 11334750 w 12192000"/>
              <a:gd name="connsiteY19" fmla="*/ 1771650 h 6857999"/>
              <a:gd name="connsiteX20" fmla="*/ 11239500 w 12192000"/>
              <a:gd name="connsiteY20" fmla="*/ 1885950 h 6857999"/>
              <a:gd name="connsiteX21" fmla="*/ 11220450 w 12192000"/>
              <a:gd name="connsiteY21" fmla="*/ 1943100 h 6857999"/>
              <a:gd name="connsiteX22" fmla="*/ 11182350 w 12192000"/>
              <a:gd name="connsiteY22" fmla="*/ 2000250 h 6857999"/>
              <a:gd name="connsiteX23" fmla="*/ 11163300 w 12192000"/>
              <a:gd name="connsiteY23" fmla="*/ 2057400 h 6857999"/>
              <a:gd name="connsiteX24" fmla="*/ 11106150 w 12192000"/>
              <a:gd name="connsiteY24" fmla="*/ 2152650 h 6857999"/>
              <a:gd name="connsiteX25" fmla="*/ 10991850 w 12192000"/>
              <a:gd name="connsiteY25" fmla="*/ 2247900 h 6857999"/>
              <a:gd name="connsiteX26" fmla="*/ 10915650 w 12192000"/>
              <a:gd name="connsiteY26" fmla="*/ 2305050 h 6857999"/>
              <a:gd name="connsiteX27" fmla="*/ 10744200 w 12192000"/>
              <a:gd name="connsiteY27" fmla="*/ 2438400 h 6857999"/>
              <a:gd name="connsiteX28" fmla="*/ 10687050 w 12192000"/>
              <a:gd name="connsiteY28" fmla="*/ 2476500 h 6857999"/>
              <a:gd name="connsiteX29" fmla="*/ 10610850 w 12192000"/>
              <a:gd name="connsiteY29" fmla="*/ 2514600 h 6857999"/>
              <a:gd name="connsiteX30" fmla="*/ 10572750 w 12192000"/>
              <a:gd name="connsiteY30" fmla="*/ 2571750 h 6857999"/>
              <a:gd name="connsiteX31" fmla="*/ 10458450 w 12192000"/>
              <a:gd name="connsiteY31" fmla="*/ 2647950 h 6857999"/>
              <a:gd name="connsiteX32" fmla="*/ 10325100 w 12192000"/>
              <a:gd name="connsiteY32" fmla="*/ 2724150 h 6857999"/>
              <a:gd name="connsiteX33" fmla="*/ 10229850 w 12192000"/>
              <a:gd name="connsiteY33" fmla="*/ 2743200 h 6857999"/>
              <a:gd name="connsiteX34" fmla="*/ 10096500 w 12192000"/>
              <a:gd name="connsiteY34" fmla="*/ 2819400 h 6857999"/>
              <a:gd name="connsiteX35" fmla="*/ 10115550 w 12192000"/>
              <a:gd name="connsiteY35" fmla="*/ 2876550 h 6857999"/>
              <a:gd name="connsiteX36" fmla="*/ 10077450 w 12192000"/>
              <a:gd name="connsiteY36" fmla="*/ 2933700 h 6857999"/>
              <a:gd name="connsiteX37" fmla="*/ 9848850 w 12192000"/>
              <a:gd name="connsiteY37" fmla="*/ 3124200 h 6857999"/>
              <a:gd name="connsiteX38" fmla="*/ 9791700 w 12192000"/>
              <a:gd name="connsiteY38" fmla="*/ 3143250 h 6857999"/>
              <a:gd name="connsiteX39" fmla="*/ 9639300 w 12192000"/>
              <a:gd name="connsiteY39" fmla="*/ 3200400 h 6857999"/>
              <a:gd name="connsiteX40" fmla="*/ 9601200 w 12192000"/>
              <a:gd name="connsiteY40" fmla="*/ 3257550 h 6857999"/>
              <a:gd name="connsiteX41" fmla="*/ 9486900 w 12192000"/>
              <a:gd name="connsiteY41" fmla="*/ 3371850 h 6857999"/>
              <a:gd name="connsiteX42" fmla="*/ 9467850 w 12192000"/>
              <a:gd name="connsiteY42" fmla="*/ 3429000 h 6857999"/>
              <a:gd name="connsiteX43" fmla="*/ 9525000 w 12192000"/>
              <a:gd name="connsiteY43" fmla="*/ 3467100 h 6857999"/>
              <a:gd name="connsiteX44" fmla="*/ 9448800 w 12192000"/>
              <a:gd name="connsiteY44" fmla="*/ 3581400 h 6857999"/>
              <a:gd name="connsiteX45" fmla="*/ 9353550 w 12192000"/>
              <a:gd name="connsiteY45" fmla="*/ 3714750 h 6857999"/>
              <a:gd name="connsiteX46" fmla="*/ 9296400 w 12192000"/>
              <a:gd name="connsiteY46" fmla="*/ 3752850 h 6857999"/>
              <a:gd name="connsiteX47" fmla="*/ 9182100 w 12192000"/>
              <a:gd name="connsiteY47" fmla="*/ 3810000 h 6857999"/>
              <a:gd name="connsiteX48" fmla="*/ 9048750 w 12192000"/>
              <a:gd name="connsiteY48" fmla="*/ 3924300 h 6857999"/>
              <a:gd name="connsiteX49" fmla="*/ 8934450 w 12192000"/>
              <a:gd name="connsiteY49" fmla="*/ 3962400 h 6857999"/>
              <a:gd name="connsiteX50" fmla="*/ 8820150 w 12192000"/>
              <a:gd name="connsiteY50" fmla="*/ 4095750 h 6857999"/>
              <a:gd name="connsiteX51" fmla="*/ 8763000 w 12192000"/>
              <a:gd name="connsiteY51" fmla="*/ 4152900 h 6857999"/>
              <a:gd name="connsiteX52" fmla="*/ 8743950 w 12192000"/>
              <a:gd name="connsiteY52" fmla="*/ 4095750 h 6857999"/>
              <a:gd name="connsiteX53" fmla="*/ 8686800 w 12192000"/>
              <a:gd name="connsiteY53" fmla="*/ 4114800 h 6857999"/>
              <a:gd name="connsiteX54" fmla="*/ 8648700 w 12192000"/>
              <a:gd name="connsiteY54" fmla="*/ 4171950 h 6857999"/>
              <a:gd name="connsiteX55" fmla="*/ 8591550 w 12192000"/>
              <a:gd name="connsiteY55" fmla="*/ 4248150 h 6857999"/>
              <a:gd name="connsiteX56" fmla="*/ 8553450 w 12192000"/>
              <a:gd name="connsiteY56" fmla="*/ 4381500 h 6857999"/>
              <a:gd name="connsiteX57" fmla="*/ 8515350 w 12192000"/>
              <a:gd name="connsiteY57" fmla="*/ 4438650 h 6857999"/>
              <a:gd name="connsiteX58" fmla="*/ 8439150 w 12192000"/>
              <a:gd name="connsiteY58" fmla="*/ 4552950 h 6857999"/>
              <a:gd name="connsiteX59" fmla="*/ 8362950 w 12192000"/>
              <a:gd name="connsiteY59" fmla="*/ 4572000 h 6857999"/>
              <a:gd name="connsiteX60" fmla="*/ 8324850 w 12192000"/>
              <a:gd name="connsiteY60" fmla="*/ 4629150 h 6857999"/>
              <a:gd name="connsiteX61" fmla="*/ 8267700 w 12192000"/>
              <a:gd name="connsiteY61" fmla="*/ 4648200 h 6857999"/>
              <a:gd name="connsiteX62" fmla="*/ 8229600 w 12192000"/>
              <a:gd name="connsiteY62" fmla="*/ 4705350 h 6857999"/>
              <a:gd name="connsiteX63" fmla="*/ 8172450 w 12192000"/>
              <a:gd name="connsiteY63" fmla="*/ 4762500 h 6857999"/>
              <a:gd name="connsiteX64" fmla="*/ 8153400 w 12192000"/>
              <a:gd name="connsiteY64" fmla="*/ 4819650 h 6857999"/>
              <a:gd name="connsiteX65" fmla="*/ 8077200 w 12192000"/>
              <a:gd name="connsiteY65" fmla="*/ 4933950 h 6857999"/>
              <a:gd name="connsiteX66" fmla="*/ 8058150 w 12192000"/>
              <a:gd name="connsiteY66" fmla="*/ 4991100 h 6857999"/>
              <a:gd name="connsiteX67" fmla="*/ 7962900 w 12192000"/>
              <a:gd name="connsiteY67" fmla="*/ 5105400 h 6857999"/>
              <a:gd name="connsiteX68" fmla="*/ 7886700 w 12192000"/>
              <a:gd name="connsiteY68" fmla="*/ 5162550 h 6857999"/>
              <a:gd name="connsiteX69" fmla="*/ 7734300 w 12192000"/>
              <a:gd name="connsiteY69" fmla="*/ 5200650 h 6857999"/>
              <a:gd name="connsiteX70" fmla="*/ 7524750 w 12192000"/>
              <a:gd name="connsiteY70" fmla="*/ 5276850 h 6857999"/>
              <a:gd name="connsiteX71" fmla="*/ 7448550 w 12192000"/>
              <a:gd name="connsiteY71" fmla="*/ 5295900 h 6857999"/>
              <a:gd name="connsiteX72" fmla="*/ 7391400 w 12192000"/>
              <a:gd name="connsiteY72" fmla="*/ 5314950 h 6857999"/>
              <a:gd name="connsiteX73" fmla="*/ 7258050 w 12192000"/>
              <a:gd name="connsiteY73" fmla="*/ 5353050 h 6857999"/>
              <a:gd name="connsiteX74" fmla="*/ 7200900 w 12192000"/>
              <a:gd name="connsiteY74" fmla="*/ 5391150 h 6857999"/>
              <a:gd name="connsiteX75" fmla="*/ 7124700 w 12192000"/>
              <a:gd name="connsiteY75" fmla="*/ 5429250 h 6857999"/>
              <a:gd name="connsiteX76" fmla="*/ 7067550 w 12192000"/>
              <a:gd name="connsiteY76" fmla="*/ 5543550 h 6857999"/>
              <a:gd name="connsiteX77" fmla="*/ 7029451 w 12192000"/>
              <a:gd name="connsiteY77" fmla="*/ 5619750 h 6857999"/>
              <a:gd name="connsiteX78" fmla="*/ 6972300 w 12192000"/>
              <a:gd name="connsiteY78" fmla="*/ 5734050 h 6857999"/>
              <a:gd name="connsiteX79" fmla="*/ 6915150 w 12192000"/>
              <a:gd name="connsiteY79" fmla="*/ 5772150 h 6857999"/>
              <a:gd name="connsiteX80" fmla="*/ 6819900 w 12192000"/>
              <a:gd name="connsiteY80" fmla="*/ 5867400 h 6857999"/>
              <a:gd name="connsiteX81" fmla="*/ 6838950 w 12192000"/>
              <a:gd name="connsiteY81" fmla="*/ 5924550 h 6857999"/>
              <a:gd name="connsiteX82" fmla="*/ 6953251 w 12192000"/>
              <a:gd name="connsiteY82" fmla="*/ 5829300 h 6857999"/>
              <a:gd name="connsiteX83" fmla="*/ 7048501 w 12192000"/>
              <a:gd name="connsiteY83" fmla="*/ 5772150 h 6857999"/>
              <a:gd name="connsiteX84" fmla="*/ 7029451 w 12192000"/>
              <a:gd name="connsiteY84" fmla="*/ 5829300 h 6857999"/>
              <a:gd name="connsiteX85" fmla="*/ 6991350 w 12192000"/>
              <a:gd name="connsiteY85" fmla="*/ 5886450 h 6857999"/>
              <a:gd name="connsiteX86" fmla="*/ 6896100 w 12192000"/>
              <a:gd name="connsiteY86" fmla="*/ 6019800 h 6857999"/>
              <a:gd name="connsiteX87" fmla="*/ 6781801 w 12192000"/>
              <a:gd name="connsiteY87" fmla="*/ 6096000 h 6857999"/>
              <a:gd name="connsiteX88" fmla="*/ 6648450 w 12192000"/>
              <a:gd name="connsiteY88" fmla="*/ 6191250 h 6857999"/>
              <a:gd name="connsiteX89" fmla="*/ 6591301 w 12192000"/>
              <a:gd name="connsiteY89" fmla="*/ 6229350 h 6857999"/>
              <a:gd name="connsiteX90" fmla="*/ 6534150 w 12192000"/>
              <a:gd name="connsiteY90" fmla="*/ 6267450 h 6857999"/>
              <a:gd name="connsiteX91" fmla="*/ 6419851 w 12192000"/>
              <a:gd name="connsiteY91" fmla="*/ 6343650 h 6857999"/>
              <a:gd name="connsiteX92" fmla="*/ 6324602 w 12192000"/>
              <a:gd name="connsiteY92" fmla="*/ 6477000 h 6857999"/>
              <a:gd name="connsiteX93" fmla="*/ 6229352 w 12192000"/>
              <a:gd name="connsiteY93" fmla="*/ 6591300 h 6857999"/>
              <a:gd name="connsiteX94" fmla="*/ 6115050 w 12192000"/>
              <a:gd name="connsiteY94" fmla="*/ 6686550 h 6857999"/>
              <a:gd name="connsiteX95" fmla="*/ 6076950 w 12192000"/>
              <a:gd name="connsiteY95" fmla="*/ 6743700 h 6857999"/>
              <a:gd name="connsiteX96" fmla="*/ 6019800 w 12192000"/>
              <a:gd name="connsiteY96" fmla="*/ 6819900 h 6857999"/>
              <a:gd name="connsiteX97" fmla="*/ 6001831 w 12192000"/>
              <a:gd name="connsiteY97" fmla="*/ 6849391 h 6857999"/>
              <a:gd name="connsiteX98" fmla="*/ 5995566 w 12192000"/>
              <a:gd name="connsiteY98" fmla="*/ 6857999 h 6857999"/>
              <a:gd name="connsiteX99" fmla="*/ 0 w 12192000"/>
              <a:gd name="connsiteY99" fmla="*/ 6857999 h 6857999"/>
              <a:gd name="connsiteX100" fmla="*/ 0 w 12192000"/>
              <a:gd name="connsiteY100" fmla="*/ 6177199 h 6857999"/>
              <a:gd name="connsiteX101" fmla="*/ 19050 w 12192000"/>
              <a:gd name="connsiteY101" fmla="*/ 6172200 h 6857999"/>
              <a:gd name="connsiteX102" fmla="*/ 133350 w 12192000"/>
              <a:gd name="connsiteY102" fmla="*/ 6134100 h 6857999"/>
              <a:gd name="connsiteX103" fmla="*/ 266700 w 12192000"/>
              <a:gd name="connsiteY103" fmla="*/ 6038850 h 6857999"/>
              <a:gd name="connsiteX104" fmla="*/ 381000 w 12192000"/>
              <a:gd name="connsiteY104" fmla="*/ 5962650 h 6857999"/>
              <a:gd name="connsiteX105" fmla="*/ 361950 w 12192000"/>
              <a:gd name="connsiteY105" fmla="*/ 5905500 h 6857999"/>
              <a:gd name="connsiteX106" fmla="*/ 285750 w 12192000"/>
              <a:gd name="connsiteY106" fmla="*/ 5886450 h 6857999"/>
              <a:gd name="connsiteX107" fmla="*/ 266700 w 12192000"/>
              <a:gd name="connsiteY107" fmla="*/ 5753100 h 6857999"/>
              <a:gd name="connsiteX108" fmla="*/ 323850 w 12192000"/>
              <a:gd name="connsiteY108" fmla="*/ 5638800 h 6857999"/>
              <a:gd name="connsiteX109" fmla="*/ 342900 w 12192000"/>
              <a:gd name="connsiteY109" fmla="*/ 5562600 h 6857999"/>
              <a:gd name="connsiteX110" fmla="*/ 400050 w 12192000"/>
              <a:gd name="connsiteY110" fmla="*/ 5524500 h 6857999"/>
              <a:gd name="connsiteX111" fmla="*/ 476250 w 12192000"/>
              <a:gd name="connsiteY111" fmla="*/ 5448300 h 6857999"/>
              <a:gd name="connsiteX112" fmla="*/ 628650 w 12192000"/>
              <a:gd name="connsiteY112" fmla="*/ 5410200 h 6857999"/>
              <a:gd name="connsiteX113" fmla="*/ 685800 w 12192000"/>
              <a:gd name="connsiteY113" fmla="*/ 5391150 h 6857999"/>
              <a:gd name="connsiteX114" fmla="*/ 857250 w 12192000"/>
              <a:gd name="connsiteY114" fmla="*/ 5353050 h 6857999"/>
              <a:gd name="connsiteX115" fmla="*/ 990600 w 12192000"/>
              <a:gd name="connsiteY115" fmla="*/ 5295900 h 6857999"/>
              <a:gd name="connsiteX116" fmla="*/ 1009650 w 12192000"/>
              <a:gd name="connsiteY116" fmla="*/ 5162550 h 6857999"/>
              <a:gd name="connsiteX117" fmla="*/ 1028700 w 12192000"/>
              <a:gd name="connsiteY117" fmla="*/ 5105400 h 6857999"/>
              <a:gd name="connsiteX118" fmla="*/ 1047750 w 12192000"/>
              <a:gd name="connsiteY118" fmla="*/ 5010150 h 6857999"/>
              <a:gd name="connsiteX119" fmla="*/ 1104900 w 12192000"/>
              <a:gd name="connsiteY119" fmla="*/ 4933950 h 6857999"/>
              <a:gd name="connsiteX120" fmla="*/ 1123950 w 12192000"/>
              <a:gd name="connsiteY120" fmla="*/ 4857750 h 6857999"/>
              <a:gd name="connsiteX121" fmla="*/ 1181100 w 12192000"/>
              <a:gd name="connsiteY121" fmla="*/ 4819650 h 6857999"/>
              <a:gd name="connsiteX122" fmla="*/ 1257300 w 12192000"/>
              <a:gd name="connsiteY122" fmla="*/ 4800600 h 6857999"/>
              <a:gd name="connsiteX123" fmla="*/ 1409700 w 12192000"/>
              <a:gd name="connsiteY123" fmla="*/ 4724400 h 6857999"/>
              <a:gd name="connsiteX124" fmla="*/ 1485900 w 12192000"/>
              <a:gd name="connsiteY124" fmla="*/ 4743450 h 6857999"/>
              <a:gd name="connsiteX125" fmla="*/ 1600200 w 12192000"/>
              <a:gd name="connsiteY125" fmla="*/ 4648200 h 6857999"/>
              <a:gd name="connsiteX126" fmla="*/ 1695450 w 12192000"/>
              <a:gd name="connsiteY126" fmla="*/ 4552950 h 6857999"/>
              <a:gd name="connsiteX127" fmla="*/ 1809750 w 12192000"/>
              <a:gd name="connsiteY127" fmla="*/ 4476750 h 6857999"/>
              <a:gd name="connsiteX128" fmla="*/ 1866900 w 12192000"/>
              <a:gd name="connsiteY128" fmla="*/ 4457700 h 6857999"/>
              <a:gd name="connsiteX129" fmla="*/ 1943100 w 12192000"/>
              <a:gd name="connsiteY129" fmla="*/ 4400550 h 6857999"/>
              <a:gd name="connsiteX130" fmla="*/ 2076450 w 12192000"/>
              <a:gd name="connsiteY130" fmla="*/ 4286250 h 6857999"/>
              <a:gd name="connsiteX131" fmla="*/ 2095500 w 12192000"/>
              <a:gd name="connsiteY131" fmla="*/ 4210050 h 6857999"/>
              <a:gd name="connsiteX132" fmla="*/ 2190750 w 12192000"/>
              <a:gd name="connsiteY132" fmla="*/ 4095750 h 6857999"/>
              <a:gd name="connsiteX133" fmla="*/ 2247900 w 12192000"/>
              <a:gd name="connsiteY133" fmla="*/ 4057650 h 6857999"/>
              <a:gd name="connsiteX134" fmla="*/ 2343150 w 12192000"/>
              <a:gd name="connsiteY134" fmla="*/ 3924300 h 6857999"/>
              <a:gd name="connsiteX135" fmla="*/ 2457450 w 12192000"/>
              <a:gd name="connsiteY135" fmla="*/ 3829050 h 6857999"/>
              <a:gd name="connsiteX136" fmla="*/ 2476500 w 12192000"/>
              <a:gd name="connsiteY136" fmla="*/ 3771900 h 6857999"/>
              <a:gd name="connsiteX137" fmla="*/ 2514600 w 12192000"/>
              <a:gd name="connsiteY137" fmla="*/ 3714750 h 6857999"/>
              <a:gd name="connsiteX138" fmla="*/ 2552700 w 12192000"/>
              <a:gd name="connsiteY138" fmla="*/ 3581400 h 6857999"/>
              <a:gd name="connsiteX139" fmla="*/ 2571750 w 12192000"/>
              <a:gd name="connsiteY139" fmla="*/ 3524250 h 6857999"/>
              <a:gd name="connsiteX140" fmla="*/ 2609850 w 12192000"/>
              <a:gd name="connsiteY140" fmla="*/ 3467100 h 6857999"/>
              <a:gd name="connsiteX141" fmla="*/ 2628900 w 12192000"/>
              <a:gd name="connsiteY141" fmla="*/ 3409950 h 6857999"/>
              <a:gd name="connsiteX142" fmla="*/ 2667000 w 12192000"/>
              <a:gd name="connsiteY142" fmla="*/ 3352800 h 6857999"/>
              <a:gd name="connsiteX143" fmla="*/ 2685160 w 12192000"/>
              <a:gd name="connsiteY143" fmla="*/ 3277361 h 6857999"/>
              <a:gd name="connsiteX144" fmla="*/ 2678753 w 12192000"/>
              <a:gd name="connsiteY144" fmla="*/ 3284529 h 6857999"/>
              <a:gd name="connsiteX145" fmla="*/ 2688354 w 12192000"/>
              <a:gd name="connsiteY145" fmla="*/ 3271079 h 6857999"/>
              <a:gd name="connsiteX146" fmla="*/ 2762250 w 12192000"/>
              <a:gd name="connsiteY146" fmla="*/ 3162300 h 6857999"/>
              <a:gd name="connsiteX147" fmla="*/ 2819400 w 12192000"/>
              <a:gd name="connsiteY147" fmla="*/ 3124200 h 6857999"/>
              <a:gd name="connsiteX148" fmla="*/ 2990850 w 12192000"/>
              <a:gd name="connsiteY148" fmla="*/ 3028950 h 6857999"/>
              <a:gd name="connsiteX149" fmla="*/ 3028950 w 12192000"/>
              <a:gd name="connsiteY149" fmla="*/ 3086100 h 6857999"/>
              <a:gd name="connsiteX150" fmla="*/ 3105150 w 12192000"/>
              <a:gd name="connsiteY150" fmla="*/ 3162300 h 6857999"/>
              <a:gd name="connsiteX151" fmla="*/ 3143250 w 12192000"/>
              <a:gd name="connsiteY151" fmla="*/ 3105150 h 6857999"/>
              <a:gd name="connsiteX152" fmla="*/ 3200400 w 12192000"/>
              <a:gd name="connsiteY152" fmla="*/ 3067050 h 6857999"/>
              <a:gd name="connsiteX153" fmla="*/ 3238500 w 12192000"/>
              <a:gd name="connsiteY153" fmla="*/ 3009900 h 6857999"/>
              <a:gd name="connsiteX154" fmla="*/ 3295650 w 12192000"/>
              <a:gd name="connsiteY154" fmla="*/ 2952750 h 6857999"/>
              <a:gd name="connsiteX155" fmla="*/ 3467100 w 12192000"/>
              <a:gd name="connsiteY155" fmla="*/ 2914650 h 6857999"/>
              <a:gd name="connsiteX156" fmla="*/ 3524250 w 12192000"/>
              <a:gd name="connsiteY156" fmla="*/ 2876550 h 6857999"/>
              <a:gd name="connsiteX157" fmla="*/ 3638550 w 12192000"/>
              <a:gd name="connsiteY157" fmla="*/ 2800350 h 6857999"/>
              <a:gd name="connsiteX158" fmla="*/ 3657600 w 12192000"/>
              <a:gd name="connsiteY158" fmla="*/ 2743200 h 6857999"/>
              <a:gd name="connsiteX159" fmla="*/ 3695700 w 12192000"/>
              <a:gd name="connsiteY159" fmla="*/ 2686050 h 6857999"/>
              <a:gd name="connsiteX160" fmla="*/ 3714750 w 12192000"/>
              <a:gd name="connsiteY160" fmla="*/ 2628900 h 6857999"/>
              <a:gd name="connsiteX161" fmla="*/ 3752850 w 12192000"/>
              <a:gd name="connsiteY161" fmla="*/ 2571750 h 6857999"/>
              <a:gd name="connsiteX162" fmla="*/ 3790950 w 12192000"/>
              <a:gd name="connsiteY162" fmla="*/ 2495550 h 6857999"/>
              <a:gd name="connsiteX163" fmla="*/ 3848100 w 12192000"/>
              <a:gd name="connsiteY163" fmla="*/ 2381250 h 6857999"/>
              <a:gd name="connsiteX164" fmla="*/ 3905250 w 12192000"/>
              <a:gd name="connsiteY164" fmla="*/ 2305050 h 6857999"/>
              <a:gd name="connsiteX165" fmla="*/ 4000500 w 12192000"/>
              <a:gd name="connsiteY165" fmla="*/ 2190750 h 6857999"/>
              <a:gd name="connsiteX166" fmla="*/ 4076700 w 12192000"/>
              <a:gd name="connsiteY166" fmla="*/ 2152650 h 6857999"/>
              <a:gd name="connsiteX167" fmla="*/ 4191000 w 12192000"/>
              <a:gd name="connsiteY167" fmla="*/ 2114550 h 6857999"/>
              <a:gd name="connsiteX168" fmla="*/ 4343401 w 12192000"/>
              <a:gd name="connsiteY168" fmla="*/ 2038350 h 6857999"/>
              <a:gd name="connsiteX169" fmla="*/ 4476752 w 12192000"/>
              <a:gd name="connsiteY169" fmla="*/ 2000250 h 6857999"/>
              <a:gd name="connsiteX170" fmla="*/ 4514851 w 12192000"/>
              <a:gd name="connsiteY170" fmla="*/ 1943100 h 6857999"/>
              <a:gd name="connsiteX171" fmla="*/ 4572002 w 12192000"/>
              <a:gd name="connsiteY171" fmla="*/ 1905000 h 6857999"/>
              <a:gd name="connsiteX172" fmla="*/ 4610101 w 12192000"/>
              <a:gd name="connsiteY172" fmla="*/ 1847850 h 6857999"/>
              <a:gd name="connsiteX173" fmla="*/ 4686300 w 12192000"/>
              <a:gd name="connsiteY173" fmla="*/ 1733550 h 6857999"/>
              <a:gd name="connsiteX174" fmla="*/ 4819650 w 12192000"/>
              <a:gd name="connsiteY174" fmla="*/ 1638300 h 6857999"/>
              <a:gd name="connsiteX175" fmla="*/ 4933950 w 12192000"/>
              <a:gd name="connsiteY175" fmla="*/ 1524000 h 6857999"/>
              <a:gd name="connsiteX176" fmla="*/ 4991102 w 12192000"/>
              <a:gd name="connsiteY176" fmla="*/ 1485900 h 6857999"/>
              <a:gd name="connsiteX177" fmla="*/ 5105401 w 12192000"/>
              <a:gd name="connsiteY177" fmla="*/ 1409700 h 6857999"/>
              <a:gd name="connsiteX178" fmla="*/ 5143501 w 12192000"/>
              <a:gd name="connsiteY178" fmla="*/ 1352550 h 6857999"/>
              <a:gd name="connsiteX179" fmla="*/ 5010151 w 12192000"/>
              <a:gd name="connsiteY179" fmla="*/ 1333500 h 6857999"/>
              <a:gd name="connsiteX180" fmla="*/ 4838701 w 12192000"/>
              <a:gd name="connsiteY180" fmla="*/ 1295400 h 6857999"/>
              <a:gd name="connsiteX181" fmla="*/ 4857751 w 12192000"/>
              <a:gd name="connsiteY181" fmla="*/ 1219200 h 6857999"/>
              <a:gd name="connsiteX182" fmla="*/ 4914901 w 12192000"/>
              <a:gd name="connsiteY182" fmla="*/ 1181100 h 6857999"/>
              <a:gd name="connsiteX183" fmla="*/ 4972051 w 12192000"/>
              <a:gd name="connsiteY183" fmla="*/ 1143000 h 6857999"/>
              <a:gd name="connsiteX184" fmla="*/ 5086352 w 12192000"/>
              <a:gd name="connsiteY184" fmla="*/ 1066800 h 6857999"/>
              <a:gd name="connsiteX185" fmla="*/ 5124451 w 12192000"/>
              <a:gd name="connsiteY185" fmla="*/ 1009650 h 6857999"/>
              <a:gd name="connsiteX186" fmla="*/ 5180425 w 12192000"/>
              <a:gd name="connsiteY186" fmla="*/ 993534 h 6857999"/>
              <a:gd name="connsiteX187" fmla="*/ 5177719 w 12192000"/>
              <a:gd name="connsiteY187" fmla="*/ 998883 h 6857999"/>
              <a:gd name="connsiteX188" fmla="*/ 5177240 w 12192000"/>
              <a:gd name="connsiteY188" fmla="*/ 999665 h 6857999"/>
              <a:gd name="connsiteX189" fmla="*/ 5176240 w 12192000"/>
              <a:gd name="connsiteY189" fmla="*/ 1001808 h 6857999"/>
              <a:gd name="connsiteX190" fmla="*/ 5177719 w 12192000"/>
              <a:gd name="connsiteY190" fmla="*/ 998883 h 6857999"/>
              <a:gd name="connsiteX191" fmla="*/ 5189651 w 12192000"/>
              <a:gd name="connsiteY191" fmla="*/ 979435 h 6857999"/>
              <a:gd name="connsiteX192" fmla="*/ 5219701 w 12192000"/>
              <a:gd name="connsiteY192" fmla="*/ 933450 h 6857999"/>
              <a:gd name="connsiteX193" fmla="*/ 5276853 w 12192000"/>
              <a:gd name="connsiteY193" fmla="*/ 895350 h 6857999"/>
              <a:gd name="connsiteX194" fmla="*/ 5372103 w 12192000"/>
              <a:gd name="connsiteY194" fmla="*/ 838200 h 6857999"/>
              <a:gd name="connsiteX195" fmla="*/ 5448301 w 12192000"/>
              <a:gd name="connsiteY195" fmla="*/ 781050 h 6857999"/>
              <a:gd name="connsiteX196" fmla="*/ 5543550 w 12192000"/>
              <a:gd name="connsiteY196" fmla="*/ 704850 h 6857999"/>
              <a:gd name="connsiteX197" fmla="*/ 5657851 w 12192000"/>
              <a:gd name="connsiteY197" fmla="*/ 628650 h 6857999"/>
              <a:gd name="connsiteX198" fmla="*/ 5715000 w 12192000"/>
              <a:gd name="connsiteY198" fmla="*/ 590550 h 6857999"/>
              <a:gd name="connsiteX199" fmla="*/ 5829300 w 12192000"/>
              <a:gd name="connsiteY199" fmla="*/ 514350 h 6857999"/>
              <a:gd name="connsiteX200" fmla="*/ 5867401 w 12192000"/>
              <a:gd name="connsiteY200" fmla="*/ 457200 h 6857999"/>
              <a:gd name="connsiteX201" fmla="*/ 6000750 w 12192000"/>
              <a:gd name="connsiteY201" fmla="*/ 361950 h 6857999"/>
              <a:gd name="connsiteX202" fmla="*/ 6057902 w 12192000"/>
              <a:gd name="connsiteY202" fmla="*/ 323850 h 6857999"/>
              <a:gd name="connsiteX203" fmla="*/ 6229352 w 12192000"/>
              <a:gd name="connsiteY203" fmla="*/ 209550 h 6857999"/>
              <a:gd name="connsiteX204" fmla="*/ 6343650 w 12192000"/>
              <a:gd name="connsiteY204" fmla="*/ 95250 h 6857999"/>
              <a:gd name="connsiteX205" fmla="*/ 6381750 w 12192000"/>
              <a:gd name="connsiteY205" fmla="*/ 381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12192000" h="6857999">
                <a:moveTo>
                  <a:pt x="2678753" y="3284529"/>
                </a:moveTo>
                <a:lnTo>
                  <a:pt x="2677316" y="3286542"/>
                </a:lnTo>
                <a:cubicBezTo>
                  <a:pt x="2666256" y="3301706"/>
                  <a:pt x="2668963" y="3296532"/>
                  <a:pt x="2674974" y="3288757"/>
                </a:cubicBezTo>
                <a:close/>
                <a:moveTo>
                  <a:pt x="6404796" y="0"/>
                </a:moveTo>
                <a:lnTo>
                  <a:pt x="12192000" y="0"/>
                </a:lnTo>
                <a:lnTo>
                  <a:pt x="12192000" y="723900"/>
                </a:lnTo>
                <a:cubicBezTo>
                  <a:pt x="12169584" y="738844"/>
                  <a:pt x="12152097" y="760354"/>
                  <a:pt x="12134850" y="781050"/>
                </a:cubicBezTo>
                <a:cubicBezTo>
                  <a:pt x="12080766" y="845950"/>
                  <a:pt x="12108229" y="845771"/>
                  <a:pt x="12039600" y="914400"/>
                </a:cubicBezTo>
                <a:cubicBezTo>
                  <a:pt x="12023411" y="930589"/>
                  <a:pt x="11998639" y="936311"/>
                  <a:pt x="11982450" y="952500"/>
                </a:cubicBezTo>
                <a:cubicBezTo>
                  <a:pt x="11953699" y="981251"/>
                  <a:pt x="11935001" y="1018999"/>
                  <a:pt x="11906250" y="1047750"/>
                </a:cubicBezTo>
                <a:cubicBezTo>
                  <a:pt x="11892621" y="1061379"/>
                  <a:pt x="11798139" y="1128578"/>
                  <a:pt x="11772900" y="1143000"/>
                </a:cubicBezTo>
                <a:cubicBezTo>
                  <a:pt x="11748244" y="1157089"/>
                  <a:pt x="11723290" y="1171129"/>
                  <a:pt x="11696700" y="1181100"/>
                </a:cubicBezTo>
                <a:cubicBezTo>
                  <a:pt x="11672185" y="1190293"/>
                  <a:pt x="11645674" y="1192957"/>
                  <a:pt x="11620500" y="1200150"/>
                </a:cubicBezTo>
                <a:cubicBezTo>
                  <a:pt x="11583497" y="1210722"/>
                  <a:pt x="11435055" y="1260414"/>
                  <a:pt x="11449050" y="1295400"/>
                </a:cubicBezTo>
                <a:cubicBezTo>
                  <a:pt x="11468063" y="1342934"/>
                  <a:pt x="11550650" y="1308100"/>
                  <a:pt x="11601450" y="1314450"/>
                </a:cubicBezTo>
                <a:cubicBezTo>
                  <a:pt x="11582400" y="1320800"/>
                  <a:pt x="11559980" y="1320956"/>
                  <a:pt x="11544300" y="1333500"/>
                </a:cubicBezTo>
                <a:cubicBezTo>
                  <a:pt x="11526422" y="1347803"/>
                  <a:pt x="11517559" y="1370771"/>
                  <a:pt x="11506200" y="1390650"/>
                </a:cubicBezTo>
                <a:cubicBezTo>
                  <a:pt x="11468536" y="1456562"/>
                  <a:pt x="11470422" y="1459884"/>
                  <a:pt x="11449050" y="1524000"/>
                </a:cubicBezTo>
                <a:cubicBezTo>
                  <a:pt x="11431089" y="1577882"/>
                  <a:pt x="11396651" y="1624831"/>
                  <a:pt x="11372850" y="1676400"/>
                </a:cubicBezTo>
                <a:cubicBezTo>
                  <a:pt x="11358520" y="1707448"/>
                  <a:pt x="11347450" y="1739900"/>
                  <a:pt x="11334750" y="1771650"/>
                </a:cubicBezTo>
                <a:cubicBezTo>
                  <a:pt x="11303000" y="1809750"/>
                  <a:pt x="11267010" y="1844684"/>
                  <a:pt x="11239500" y="1885950"/>
                </a:cubicBezTo>
                <a:cubicBezTo>
                  <a:pt x="11228361" y="1902658"/>
                  <a:pt x="11229430" y="1925139"/>
                  <a:pt x="11220450" y="1943100"/>
                </a:cubicBezTo>
                <a:cubicBezTo>
                  <a:pt x="11210211" y="1963578"/>
                  <a:pt x="11192589" y="1979772"/>
                  <a:pt x="11182350" y="2000250"/>
                </a:cubicBezTo>
                <a:cubicBezTo>
                  <a:pt x="11173370" y="2018211"/>
                  <a:pt x="11172280" y="2039439"/>
                  <a:pt x="11163300" y="2057400"/>
                </a:cubicBezTo>
                <a:cubicBezTo>
                  <a:pt x="11146741" y="2090518"/>
                  <a:pt x="11125200" y="2120900"/>
                  <a:pt x="11106150" y="2152650"/>
                </a:cubicBezTo>
                <a:cubicBezTo>
                  <a:pt x="11026584" y="2205694"/>
                  <a:pt x="11065189" y="2174561"/>
                  <a:pt x="10991850" y="2247900"/>
                </a:cubicBezTo>
                <a:cubicBezTo>
                  <a:pt x="10969399" y="2270351"/>
                  <a:pt x="10940816" y="2285692"/>
                  <a:pt x="10915650" y="2305050"/>
                </a:cubicBezTo>
                <a:cubicBezTo>
                  <a:pt x="10858263" y="2349194"/>
                  <a:pt x="10802121" y="2394959"/>
                  <a:pt x="10744200" y="2438400"/>
                </a:cubicBezTo>
                <a:cubicBezTo>
                  <a:pt x="10725884" y="2452137"/>
                  <a:pt x="10706929" y="2465141"/>
                  <a:pt x="10687050" y="2476500"/>
                </a:cubicBezTo>
                <a:cubicBezTo>
                  <a:pt x="10662394" y="2490589"/>
                  <a:pt x="10632666" y="2496420"/>
                  <a:pt x="10610850" y="2514600"/>
                </a:cubicBezTo>
                <a:cubicBezTo>
                  <a:pt x="10593261" y="2529257"/>
                  <a:pt x="10585450" y="2552700"/>
                  <a:pt x="10572750" y="2571750"/>
                </a:cubicBezTo>
                <a:cubicBezTo>
                  <a:pt x="10572750" y="2571750"/>
                  <a:pt x="10497715" y="2624391"/>
                  <a:pt x="10458450" y="2647950"/>
                </a:cubicBezTo>
                <a:cubicBezTo>
                  <a:pt x="10216755" y="2792967"/>
                  <a:pt x="10522795" y="2592353"/>
                  <a:pt x="10325100" y="2724150"/>
                </a:cubicBezTo>
                <a:cubicBezTo>
                  <a:pt x="10293350" y="2730500"/>
                  <a:pt x="10261458" y="2736176"/>
                  <a:pt x="10229850" y="2743200"/>
                </a:cubicBezTo>
                <a:cubicBezTo>
                  <a:pt x="10181480" y="2753949"/>
                  <a:pt x="10116633" y="2759002"/>
                  <a:pt x="10096500" y="2819400"/>
                </a:cubicBezTo>
                <a:cubicBezTo>
                  <a:pt x="10090150" y="2838450"/>
                  <a:pt x="10109200" y="2857500"/>
                  <a:pt x="10115550" y="2876550"/>
                </a:cubicBezTo>
                <a:lnTo>
                  <a:pt x="10077450" y="2933700"/>
                </a:lnTo>
                <a:cubicBezTo>
                  <a:pt x="10030454" y="3004194"/>
                  <a:pt x="9923268" y="3082857"/>
                  <a:pt x="9848850" y="3124200"/>
                </a:cubicBezTo>
                <a:cubicBezTo>
                  <a:pt x="9831297" y="3133952"/>
                  <a:pt x="9811008" y="3137733"/>
                  <a:pt x="9791700" y="3143250"/>
                </a:cubicBezTo>
                <a:cubicBezTo>
                  <a:pt x="9737088" y="3158853"/>
                  <a:pt x="9685620" y="3161800"/>
                  <a:pt x="9639300" y="3200400"/>
                </a:cubicBezTo>
                <a:cubicBezTo>
                  <a:pt x="9621711" y="3215057"/>
                  <a:pt x="9613900" y="3238500"/>
                  <a:pt x="9601200" y="3257550"/>
                </a:cubicBezTo>
                <a:cubicBezTo>
                  <a:pt x="9571312" y="3302382"/>
                  <a:pt x="9519980" y="3329318"/>
                  <a:pt x="9486900" y="3371850"/>
                </a:cubicBezTo>
                <a:cubicBezTo>
                  <a:pt x="9474572" y="3387701"/>
                  <a:pt x="9460392" y="3410356"/>
                  <a:pt x="9467850" y="3429000"/>
                </a:cubicBezTo>
                <a:cubicBezTo>
                  <a:pt x="9476353" y="3450258"/>
                  <a:pt x="9505950" y="3454400"/>
                  <a:pt x="9525000" y="3467100"/>
                </a:cubicBezTo>
                <a:cubicBezTo>
                  <a:pt x="9525000" y="3467100"/>
                  <a:pt x="9476913" y="3545255"/>
                  <a:pt x="9448800" y="3581400"/>
                </a:cubicBezTo>
                <a:cubicBezTo>
                  <a:pt x="9340677" y="3720415"/>
                  <a:pt x="9436262" y="3549327"/>
                  <a:pt x="9353550" y="3714750"/>
                </a:cubicBezTo>
                <a:cubicBezTo>
                  <a:pt x="9334500" y="3727450"/>
                  <a:pt x="9316878" y="3742611"/>
                  <a:pt x="9296400" y="3752850"/>
                </a:cubicBezTo>
                <a:cubicBezTo>
                  <a:pt x="9215272" y="3793414"/>
                  <a:pt x="9258533" y="3744486"/>
                  <a:pt x="9182100" y="3810000"/>
                </a:cubicBezTo>
                <a:cubicBezTo>
                  <a:pt x="9131260" y="3853577"/>
                  <a:pt x="9109305" y="3897387"/>
                  <a:pt x="9048750" y="3924300"/>
                </a:cubicBezTo>
                <a:cubicBezTo>
                  <a:pt x="9012050" y="3940611"/>
                  <a:pt x="8968888" y="3941737"/>
                  <a:pt x="8934450" y="3962400"/>
                </a:cubicBezTo>
                <a:cubicBezTo>
                  <a:pt x="8858135" y="4008189"/>
                  <a:pt x="8867930" y="4038414"/>
                  <a:pt x="8820150" y="4095750"/>
                </a:cubicBezTo>
                <a:cubicBezTo>
                  <a:pt x="8802903" y="4116446"/>
                  <a:pt x="8789941" y="4152900"/>
                  <a:pt x="8763000" y="4152900"/>
                </a:cubicBezTo>
                <a:cubicBezTo>
                  <a:pt x="8742920" y="4152900"/>
                  <a:pt x="8750300" y="4114800"/>
                  <a:pt x="8743950" y="4095750"/>
                </a:cubicBezTo>
                <a:cubicBezTo>
                  <a:pt x="8724900" y="4102100"/>
                  <a:pt x="8702480" y="4102256"/>
                  <a:pt x="8686800" y="4114800"/>
                </a:cubicBezTo>
                <a:cubicBezTo>
                  <a:pt x="8668922" y="4129103"/>
                  <a:pt x="8662008" y="4153319"/>
                  <a:pt x="8648700" y="4171950"/>
                </a:cubicBezTo>
                <a:cubicBezTo>
                  <a:pt x="8630246" y="4197786"/>
                  <a:pt x="8607302" y="4220583"/>
                  <a:pt x="8591550" y="4248150"/>
                </a:cubicBezTo>
                <a:cubicBezTo>
                  <a:pt x="8579404" y="4269406"/>
                  <a:pt x="8557574" y="4365004"/>
                  <a:pt x="8553450" y="4381500"/>
                </a:cubicBezTo>
                <a:lnTo>
                  <a:pt x="8515350" y="4438650"/>
                </a:lnTo>
                <a:cubicBezTo>
                  <a:pt x="8489950" y="4476750"/>
                  <a:pt x="8473611" y="4522797"/>
                  <a:pt x="8439150" y="4552950"/>
                </a:cubicBezTo>
                <a:cubicBezTo>
                  <a:pt x="8419446" y="4570191"/>
                  <a:pt x="8384735" y="4557477"/>
                  <a:pt x="8362950" y="4572000"/>
                </a:cubicBezTo>
                <a:cubicBezTo>
                  <a:pt x="8343900" y="4584700"/>
                  <a:pt x="8337550" y="4610100"/>
                  <a:pt x="8324850" y="4629150"/>
                </a:cubicBezTo>
                <a:cubicBezTo>
                  <a:pt x="8305800" y="4635500"/>
                  <a:pt x="8283380" y="4635656"/>
                  <a:pt x="8267700" y="4648200"/>
                </a:cubicBezTo>
                <a:cubicBezTo>
                  <a:pt x="8249822" y="4662503"/>
                  <a:pt x="8244257" y="4687761"/>
                  <a:pt x="8229600" y="4705350"/>
                </a:cubicBezTo>
                <a:cubicBezTo>
                  <a:pt x="8212353" y="4726046"/>
                  <a:pt x="8187394" y="4740084"/>
                  <a:pt x="8172450" y="4762500"/>
                </a:cubicBezTo>
                <a:cubicBezTo>
                  <a:pt x="8161311" y="4779208"/>
                  <a:pt x="8159750" y="4800600"/>
                  <a:pt x="8153400" y="4819650"/>
                </a:cubicBezTo>
                <a:cubicBezTo>
                  <a:pt x="8138920" y="4863091"/>
                  <a:pt x="8099438" y="4893922"/>
                  <a:pt x="8077200" y="4933950"/>
                </a:cubicBezTo>
                <a:cubicBezTo>
                  <a:pt x="8067448" y="4951503"/>
                  <a:pt x="8067130" y="4973139"/>
                  <a:pt x="8058150" y="4991100"/>
                </a:cubicBezTo>
                <a:cubicBezTo>
                  <a:pt x="8036104" y="5035193"/>
                  <a:pt x="7999765" y="5073802"/>
                  <a:pt x="7962900" y="5105400"/>
                </a:cubicBezTo>
                <a:cubicBezTo>
                  <a:pt x="7938794" y="5126063"/>
                  <a:pt x="7912100" y="5143500"/>
                  <a:pt x="7886700" y="5162550"/>
                </a:cubicBezTo>
                <a:cubicBezTo>
                  <a:pt x="7798833" y="5191839"/>
                  <a:pt x="7849241" y="5177662"/>
                  <a:pt x="7734300" y="5200650"/>
                </a:cubicBezTo>
                <a:cubicBezTo>
                  <a:pt x="7656471" y="5216216"/>
                  <a:pt x="7598612" y="5252229"/>
                  <a:pt x="7524750" y="5276850"/>
                </a:cubicBezTo>
                <a:cubicBezTo>
                  <a:pt x="7499912" y="5285129"/>
                  <a:pt x="7473724" y="5288707"/>
                  <a:pt x="7448550" y="5295900"/>
                </a:cubicBezTo>
                <a:cubicBezTo>
                  <a:pt x="7429242" y="5301417"/>
                  <a:pt x="7410708" y="5309433"/>
                  <a:pt x="7391400" y="5314950"/>
                </a:cubicBezTo>
                <a:cubicBezTo>
                  <a:pt x="7362916" y="5323088"/>
                  <a:pt x="7288500" y="5337825"/>
                  <a:pt x="7258050" y="5353050"/>
                </a:cubicBezTo>
                <a:cubicBezTo>
                  <a:pt x="7237572" y="5363289"/>
                  <a:pt x="7220779" y="5379791"/>
                  <a:pt x="7200900" y="5391150"/>
                </a:cubicBezTo>
                <a:cubicBezTo>
                  <a:pt x="7176244" y="5405239"/>
                  <a:pt x="7146516" y="5411070"/>
                  <a:pt x="7124700" y="5429250"/>
                </a:cubicBezTo>
                <a:cubicBezTo>
                  <a:pt x="7084023" y="5463148"/>
                  <a:pt x="7086331" y="5499727"/>
                  <a:pt x="7067550" y="5543550"/>
                </a:cubicBezTo>
                <a:cubicBezTo>
                  <a:pt x="7056364" y="5569652"/>
                  <a:pt x="7040637" y="5593648"/>
                  <a:pt x="7029451" y="5619750"/>
                </a:cubicBezTo>
                <a:cubicBezTo>
                  <a:pt x="6982128" y="5730168"/>
                  <a:pt x="7045519" y="5624222"/>
                  <a:pt x="6972300" y="5734050"/>
                </a:cubicBezTo>
                <a:cubicBezTo>
                  <a:pt x="6953251" y="5746750"/>
                  <a:pt x="6931339" y="5755961"/>
                  <a:pt x="6915150" y="5772150"/>
                </a:cubicBezTo>
                <a:cubicBezTo>
                  <a:pt x="6788151" y="5899150"/>
                  <a:pt x="6972300" y="5765800"/>
                  <a:pt x="6819900" y="5867400"/>
                </a:cubicBezTo>
                <a:cubicBezTo>
                  <a:pt x="6826250" y="5886450"/>
                  <a:pt x="6820989" y="5915570"/>
                  <a:pt x="6838950" y="5924550"/>
                </a:cubicBezTo>
                <a:cubicBezTo>
                  <a:pt x="6886552" y="5948351"/>
                  <a:pt x="6946773" y="5837936"/>
                  <a:pt x="6953251" y="5829300"/>
                </a:cubicBezTo>
                <a:cubicBezTo>
                  <a:pt x="6985000" y="5810250"/>
                  <a:pt x="7011474" y="5772150"/>
                  <a:pt x="7048501" y="5772150"/>
                </a:cubicBezTo>
                <a:cubicBezTo>
                  <a:pt x="7068580" y="5772150"/>
                  <a:pt x="7038431" y="5811339"/>
                  <a:pt x="7029451" y="5829300"/>
                </a:cubicBezTo>
                <a:cubicBezTo>
                  <a:pt x="7019211" y="5849778"/>
                  <a:pt x="7002709" y="5866571"/>
                  <a:pt x="6991350" y="5886450"/>
                </a:cubicBezTo>
                <a:cubicBezTo>
                  <a:pt x="6960167" y="5941020"/>
                  <a:pt x="6955338" y="5985950"/>
                  <a:pt x="6896100" y="6019800"/>
                </a:cubicBezTo>
                <a:cubicBezTo>
                  <a:pt x="6763623" y="6095501"/>
                  <a:pt x="6864212" y="5972381"/>
                  <a:pt x="6781801" y="6096000"/>
                </a:cubicBezTo>
                <a:cubicBezTo>
                  <a:pt x="6681503" y="6146148"/>
                  <a:pt x="6725680" y="6114020"/>
                  <a:pt x="6648450" y="6191250"/>
                </a:cubicBezTo>
                <a:cubicBezTo>
                  <a:pt x="6632261" y="6207439"/>
                  <a:pt x="6610350" y="6216650"/>
                  <a:pt x="6591301" y="6229350"/>
                </a:cubicBezTo>
                <a:lnTo>
                  <a:pt x="6534150" y="6267450"/>
                </a:lnTo>
                <a:cubicBezTo>
                  <a:pt x="6496052" y="6292850"/>
                  <a:pt x="6454074" y="6313228"/>
                  <a:pt x="6419851" y="6343650"/>
                </a:cubicBezTo>
                <a:cubicBezTo>
                  <a:pt x="6375731" y="6382867"/>
                  <a:pt x="6361010" y="6433309"/>
                  <a:pt x="6324602" y="6477000"/>
                </a:cubicBezTo>
                <a:cubicBezTo>
                  <a:pt x="6202368" y="6623679"/>
                  <a:pt x="6323945" y="6449407"/>
                  <a:pt x="6229352" y="6591300"/>
                </a:cubicBezTo>
                <a:cubicBezTo>
                  <a:pt x="6173157" y="6628762"/>
                  <a:pt x="6160888" y="6631545"/>
                  <a:pt x="6115050" y="6686550"/>
                </a:cubicBezTo>
                <a:cubicBezTo>
                  <a:pt x="6100394" y="6704139"/>
                  <a:pt x="6090258" y="6725069"/>
                  <a:pt x="6076950" y="6743700"/>
                </a:cubicBezTo>
                <a:cubicBezTo>
                  <a:pt x="6058496" y="6769536"/>
                  <a:pt x="6038254" y="6794064"/>
                  <a:pt x="6019800" y="6819900"/>
                </a:cubicBezTo>
                <a:cubicBezTo>
                  <a:pt x="6013146" y="6829216"/>
                  <a:pt x="6007669" y="6839456"/>
                  <a:pt x="6001831" y="6849391"/>
                </a:cubicBezTo>
                <a:lnTo>
                  <a:pt x="5995566" y="6857999"/>
                </a:lnTo>
                <a:lnTo>
                  <a:pt x="0" y="6857999"/>
                </a:lnTo>
                <a:lnTo>
                  <a:pt x="0" y="6177199"/>
                </a:lnTo>
                <a:lnTo>
                  <a:pt x="19050" y="6172200"/>
                </a:lnTo>
                <a:cubicBezTo>
                  <a:pt x="57150" y="6159500"/>
                  <a:pt x="96650" y="6150411"/>
                  <a:pt x="133350" y="6134100"/>
                </a:cubicBezTo>
                <a:cubicBezTo>
                  <a:pt x="156141" y="6123971"/>
                  <a:pt x="256466" y="6046526"/>
                  <a:pt x="266700" y="6038850"/>
                </a:cubicBezTo>
                <a:cubicBezTo>
                  <a:pt x="303332" y="6011376"/>
                  <a:pt x="342900" y="5988050"/>
                  <a:pt x="381000" y="5962650"/>
                </a:cubicBezTo>
                <a:cubicBezTo>
                  <a:pt x="374650" y="5943600"/>
                  <a:pt x="377630" y="5918044"/>
                  <a:pt x="361950" y="5905500"/>
                </a:cubicBezTo>
                <a:cubicBezTo>
                  <a:pt x="341506" y="5889144"/>
                  <a:pt x="299626" y="5908652"/>
                  <a:pt x="285750" y="5886450"/>
                </a:cubicBezTo>
                <a:cubicBezTo>
                  <a:pt x="261952" y="5848374"/>
                  <a:pt x="273050" y="5797550"/>
                  <a:pt x="266700" y="5753100"/>
                </a:cubicBezTo>
                <a:cubicBezTo>
                  <a:pt x="308445" y="5690483"/>
                  <a:pt x="304132" y="5707812"/>
                  <a:pt x="323850" y="5638800"/>
                </a:cubicBezTo>
                <a:cubicBezTo>
                  <a:pt x="331043" y="5613626"/>
                  <a:pt x="328377" y="5584385"/>
                  <a:pt x="342900" y="5562600"/>
                </a:cubicBezTo>
                <a:cubicBezTo>
                  <a:pt x="355600" y="5543550"/>
                  <a:pt x="382667" y="5539400"/>
                  <a:pt x="400050" y="5524500"/>
                </a:cubicBezTo>
                <a:cubicBezTo>
                  <a:pt x="427323" y="5501123"/>
                  <a:pt x="450850" y="5473700"/>
                  <a:pt x="476250" y="5448300"/>
                </a:cubicBezTo>
                <a:cubicBezTo>
                  <a:pt x="476250" y="5448300"/>
                  <a:pt x="578132" y="5423978"/>
                  <a:pt x="628650" y="5410200"/>
                </a:cubicBezTo>
                <a:cubicBezTo>
                  <a:pt x="648023" y="5404916"/>
                  <a:pt x="666198" y="5395506"/>
                  <a:pt x="685800" y="5391150"/>
                </a:cubicBezTo>
                <a:cubicBezTo>
                  <a:pt x="794160" y="5367070"/>
                  <a:pt x="776842" y="5385213"/>
                  <a:pt x="857250" y="5353050"/>
                </a:cubicBezTo>
                <a:cubicBezTo>
                  <a:pt x="902151" y="5335089"/>
                  <a:pt x="960390" y="5333663"/>
                  <a:pt x="990600" y="5295900"/>
                </a:cubicBezTo>
                <a:cubicBezTo>
                  <a:pt x="1018650" y="5260838"/>
                  <a:pt x="1000844" y="5206579"/>
                  <a:pt x="1009650" y="5162550"/>
                </a:cubicBezTo>
                <a:cubicBezTo>
                  <a:pt x="1013588" y="5142859"/>
                  <a:pt x="1023830" y="5124881"/>
                  <a:pt x="1028700" y="5105400"/>
                </a:cubicBezTo>
                <a:cubicBezTo>
                  <a:pt x="1036553" y="5073988"/>
                  <a:pt x="1041400" y="5041900"/>
                  <a:pt x="1047750" y="5010150"/>
                </a:cubicBezTo>
                <a:cubicBezTo>
                  <a:pt x="1066800" y="4984750"/>
                  <a:pt x="1090701" y="4962348"/>
                  <a:pt x="1104900" y="4933950"/>
                </a:cubicBezTo>
                <a:cubicBezTo>
                  <a:pt x="1116609" y="4910532"/>
                  <a:pt x="1109427" y="4879535"/>
                  <a:pt x="1123950" y="4857750"/>
                </a:cubicBezTo>
                <a:cubicBezTo>
                  <a:pt x="1136650" y="4838700"/>
                  <a:pt x="1162050" y="4832350"/>
                  <a:pt x="1181100" y="4819650"/>
                </a:cubicBezTo>
                <a:cubicBezTo>
                  <a:pt x="1206500" y="4813300"/>
                  <a:pt x="1233882" y="4812309"/>
                  <a:pt x="1257300" y="4800600"/>
                </a:cubicBezTo>
                <a:cubicBezTo>
                  <a:pt x="1338139" y="4760181"/>
                  <a:pt x="1316145" y="4724400"/>
                  <a:pt x="1409700" y="4724400"/>
                </a:cubicBezTo>
                <a:cubicBezTo>
                  <a:pt x="1435882" y="4724400"/>
                  <a:pt x="1460500" y="4737100"/>
                  <a:pt x="1485900" y="4743450"/>
                </a:cubicBezTo>
                <a:cubicBezTo>
                  <a:pt x="1595053" y="4707066"/>
                  <a:pt x="1496403" y="4751997"/>
                  <a:pt x="1600200" y="4648200"/>
                </a:cubicBezTo>
                <a:cubicBezTo>
                  <a:pt x="1727200" y="4521200"/>
                  <a:pt x="1593850" y="4705350"/>
                  <a:pt x="1695450" y="4552950"/>
                </a:cubicBezTo>
                <a:cubicBezTo>
                  <a:pt x="1695450" y="4552950"/>
                  <a:pt x="1769722" y="4498988"/>
                  <a:pt x="1809750" y="4476750"/>
                </a:cubicBezTo>
                <a:cubicBezTo>
                  <a:pt x="1827303" y="4466998"/>
                  <a:pt x="1849465" y="4467663"/>
                  <a:pt x="1866900" y="4457700"/>
                </a:cubicBezTo>
                <a:cubicBezTo>
                  <a:pt x="1894467" y="4441948"/>
                  <a:pt x="1917264" y="4419004"/>
                  <a:pt x="1943100" y="4400550"/>
                </a:cubicBezTo>
                <a:cubicBezTo>
                  <a:pt x="1994926" y="4363531"/>
                  <a:pt x="2039305" y="4345682"/>
                  <a:pt x="2076450" y="4286250"/>
                </a:cubicBezTo>
                <a:cubicBezTo>
                  <a:pt x="2090326" y="4264048"/>
                  <a:pt x="2089150" y="4235450"/>
                  <a:pt x="2095500" y="4210050"/>
                </a:cubicBezTo>
                <a:cubicBezTo>
                  <a:pt x="2132962" y="4153856"/>
                  <a:pt x="2135745" y="4141587"/>
                  <a:pt x="2190750" y="4095750"/>
                </a:cubicBezTo>
                <a:cubicBezTo>
                  <a:pt x="2208339" y="4081093"/>
                  <a:pt x="2233243" y="4075239"/>
                  <a:pt x="2247900" y="4057650"/>
                </a:cubicBezTo>
                <a:cubicBezTo>
                  <a:pt x="2370459" y="3910579"/>
                  <a:pt x="2197225" y="4045904"/>
                  <a:pt x="2343150" y="3924300"/>
                </a:cubicBezTo>
                <a:cubicBezTo>
                  <a:pt x="2395863" y="3880373"/>
                  <a:pt x="2415709" y="3891662"/>
                  <a:pt x="2457450" y="3829050"/>
                </a:cubicBezTo>
                <a:cubicBezTo>
                  <a:pt x="2468589" y="3812342"/>
                  <a:pt x="2467520" y="3789861"/>
                  <a:pt x="2476500" y="3771900"/>
                </a:cubicBezTo>
                <a:cubicBezTo>
                  <a:pt x="2486739" y="3751422"/>
                  <a:pt x="2504361" y="3735228"/>
                  <a:pt x="2514600" y="3714750"/>
                </a:cubicBezTo>
                <a:cubicBezTo>
                  <a:pt x="2529825" y="3684300"/>
                  <a:pt x="2544562" y="3609884"/>
                  <a:pt x="2552700" y="3581400"/>
                </a:cubicBezTo>
                <a:cubicBezTo>
                  <a:pt x="2558217" y="3562092"/>
                  <a:pt x="2562770" y="3542211"/>
                  <a:pt x="2571750" y="3524250"/>
                </a:cubicBezTo>
                <a:cubicBezTo>
                  <a:pt x="2581989" y="3503772"/>
                  <a:pt x="2599611" y="3487578"/>
                  <a:pt x="2609850" y="3467100"/>
                </a:cubicBezTo>
                <a:cubicBezTo>
                  <a:pt x="2618830" y="3449139"/>
                  <a:pt x="2619920" y="3427911"/>
                  <a:pt x="2628900" y="3409950"/>
                </a:cubicBezTo>
                <a:cubicBezTo>
                  <a:pt x="2639139" y="3389472"/>
                  <a:pt x="2657981" y="3373844"/>
                  <a:pt x="2667000" y="3352800"/>
                </a:cubicBezTo>
                <a:cubicBezTo>
                  <a:pt x="2700925" y="3273641"/>
                  <a:pt x="2695210" y="3268449"/>
                  <a:pt x="2685160" y="3277361"/>
                </a:cubicBezTo>
                <a:lnTo>
                  <a:pt x="2678753" y="3284529"/>
                </a:lnTo>
                <a:lnTo>
                  <a:pt x="2688354" y="3271079"/>
                </a:lnTo>
                <a:cubicBezTo>
                  <a:pt x="2702301" y="3251248"/>
                  <a:pt x="2725462" y="3217483"/>
                  <a:pt x="2762250" y="3162300"/>
                </a:cubicBezTo>
                <a:lnTo>
                  <a:pt x="2819400" y="3124200"/>
                </a:lnTo>
                <a:cubicBezTo>
                  <a:pt x="2950408" y="3036861"/>
                  <a:pt x="2890259" y="3062480"/>
                  <a:pt x="2990850" y="3028950"/>
                </a:cubicBezTo>
                <a:cubicBezTo>
                  <a:pt x="3003550" y="3048000"/>
                  <a:pt x="3018711" y="3065622"/>
                  <a:pt x="3028950" y="3086100"/>
                </a:cubicBezTo>
                <a:cubicBezTo>
                  <a:pt x="3041650" y="3111500"/>
                  <a:pt x="3041650" y="3187700"/>
                  <a:pt x="3105150" y="3162300"/>
                </a:cubicBezTo>
                <a:cubicBezTo>
                  <a:pt x="3126408" y="3153797"/>
                  <a:pt x="3130550" y="3124200"/>
                  <a:pt x="3143250" y="3105150"/>
                </a:cubicBezTo>
                <a:cubicBezTo>
                  <a:pt x="3162300" y="3092450"/>
                  <a:pt x="3184211" y="3083239"/>
                  <a:pt x="3200400" y="3067050"/>
                </a:cubicBezTo>
                <a:cubicBezTo>
                  <a:pt x="3216589" y="3050861"/>
                  <a:pt x="3223843" y="3027489"/>
                  <a:pt x="3238500" y="3009900"/>
                </a:cubicBezTo>
                <a:cubicBezTo>
                  <a:pt x="3255747" y="2989204"/>
                  <a:pt x="3276600" y="2971800"/>
                  <a:pt x="3295650" y="2952750"/>
                </a:cubicBezTo>
                <a:cubicBezTo>
                  <a:pt x="3416573" y="2928565"/>
                  <a:pt x="3359488" y="2941553"/>
                  <a:pt x="3467100" y="2914650"/>
                </a:cubicBezTo>
                <a:cubicBezTo>
                  <a:pt x="3489312" y="2909097"/>
                  <a:pt x="3505200" y="2889250"/>
                  <a:pt x="3524250" y="2876550"/>
                </a:cubicBezTo>
                <a:cubicBezTo>
                  <a:pt x="3562350" y="2851150"/>
                  <a:pt x="3606171" y="2832729"/>
                  <a:pt x="3638550" y="2800350"/>
                </a:cubicBezTo>
                <a:cubicBezTo>
                  <a:pt x="3652749" y="2786151"/>
                  <a:pt x="3648620" y="2761161"/>
                  <a:pt x="3657600" y="2743200"/>
                </a:cubicBezTo>
                <a:cubicBezTo>
                  <a:pt x="3667839" y="2722722"/>
                  <a:pt x="3685461" y="2706528"/>
                  <a:pt x="3695700" y="2686050"/>
                </a:cubicBezTo>
                <a:cubicBezTo>
                  <a:pt x="3704680" y="2668089"/>
                  <a:pt x="3705770" y="2646861"/>
                  <a:pt x="3714750" y="2628900"/>
                </a:cubicBezTo>
                <a:cubicBezTo>
                  <a:pt x="3724989" y="2608422"/>
                  <a:pt x="3741491" y="2591629"/>
                  <a:pt x="3752850" y="2571750"/>
                </a:cubicBezTo>
                <a:cubicBezTo>
                  <a:pt x="3766939" y="2547094"/>
                  <a:pt x="3776861" y="2520206"/>
                  <a:pt x="3790950" y="2495550"/>
                </a:cubicBezTo>
                <a:cubicBezTo>
                  <a:pt x="3850036" y="2392149"/>
                  <a:pt x="3813173" y="2486031"/>
                  <a:pt x="3848100" y="2381250"/>
                </a:cubicBezTo>
                <a:cubicBezTo>
                  <a:pt x="3867150" y="2355850"/>
                  <a:pt x="3886796" y="2330886"/>
                  <a:pt x="3905250" y="2305050"/>
                </a:cubicBezTo>
                <a:cubicBezTo>
                  <a:pt x="3940060" y="2256316"/>
                  <a:pt x="3948616" y="2227810"/>
                  <a:pt x="4000500" y="2190750"/>
                </a:cubicBezTo>
                <a:cubicBezTo>
                  <a:pt x="4023608" y="2174244"/>
                  <a:pt x="4051300" y="2165350"/>
                  <a:pt x="4076700" y="2152650"/>
                </a:cubicBezTo>
                <a:cubicBezTo>
                  <a:pt x="4112621" y="2134689"/>
                  <a:pt x="4152900" y="2127250"/>
                  <a:pt x="4191000" y="2114550"/>
                </a:cubicBezTo>
                <a:cubicBezTo>
                  <a:pt x="4244882" y="2096589"/>
                  <a:pt x="4290973" y="2060195"/>
                  <a:pt x="4343401" y="2038350"/>
                </a:cubicBezTo>
                <a:cubicBezTo>
                  <a:pt x="4350543" y="2035374"/>
                  <a:pt x="4462669" y="2011516"/>
                  <a:pt x="4476752" y="2000250"/>
                </a:cubicBezTo>
                <a:cubicBezTo>
                  <a:pt x="4494628" y="1985947"/>
                  <a:pt x="4502151" y="1962150"/>
                  <a:pt x="4514851" y="1943100"/>
                </a:cubicBezTo>
                <a:lnTo>
                  <a:pt x="4572002" y="1905000"/>
                </a:lnTo>
                <a:cubicBezTo>
                  <a:pt x="4591050" y="1892300"/>
                  <a:pt x="4597401" y="1866900"/>
                  <a:pt x="4610101" y="1847850"/>
                </a:cubicBezTo>
                <a:lnTo>
                  <a:pt x="4686300" y="1733550"/>
                </a:lnTo>
                <a:cubicBezTo>
                  <a:pt x="4769869" y="1677838"/>
                  <a:pt x="4725135" y="1709187"/>
                  <a:pt x="4819650" y="1638300"/>
                </a:cubicBezTo>
                <a:cubicBezTo>
                  <a:pt x="4862755" y="1605971"/>
                  <a:pt x="4895851" y="1562100"/>
                  <a:pt x="4933950" y="1524000"/>
                </a:cubicBezTo>
                <a:cubicBezTo>
                  <a:pt x="4950141" y="1507811"/>
                  <a:pt x="4972051" y="1498600"/>
                  <a:pt x="4991102" y="1485900"/>
                </a:cubicBezTo>
                <a:cubicBezTo>
                  <a:pt x="5029200" y="1460500"/>
                  <a:pt x="5070942" y="1439853"/>
                  <a:pt x="5105401" y="1409700"/>
                </a:cubicBezTo>
                <a:cubicBezTo>
                  <a:pt x="5122631" y="1394623"/>
                  <a:pt x="5161378" y="1366853"/>
                  <a:pt x="5143501" y="1352550"/>
                </a:cubicBezTo>
                <a:cubicBezTo>
                  <a:pt x="5108439" y="1324500"/>
                  <a:pt x="5054600" y="1339850"/>
                  <a:pt x="5010151" y="1333500"/>
                </a:cubicBezTo>
                <a:cubicBezTo>
                  <a:pt x="4612654" y="1366625"/>
                  <a:pt x="4777531" y="1402448"/>
                  <a:pt x="4838701" y="1295400"/>
                </a:cubicBezTo>
                <a:cubicBezTo>
                  <a:pt x="4851691" y="1272668"/>
                  <a:pt x="4851401" y="1244600"/>
                  <a:pt x="4857751" y="1219200"/>
                </a:cubicBezTo>
                <a:lnTo>
                  <a:pt x="4914901" y="1181100"/>
                </a:lnTo>
                <a:lnTo>
                  <a:pt x="4972051" y="1143000"/>
                </a:lnTo>
                <a:cubicBezTo>
                  <a:pt x="5010151" y="1117600"/>
                  <a:pt x="5051889" y="1096953"/>
                  <a:pt x="5086352" y="1066800"/>
                </a:cubicBezTo>
                <a:cubicBezTo>
                  <a:pt x="5103581" y="1051723"/>
                  <a:pt x="5106573" y="1023953"/>
                  <a:pt x="5124451" y="1009650"/>
                </a:cubicBezTo>
                <a:cubicBezTo>
                  <a:pt x="5190177" y="957070"/>
                  <a:pt x="5186691" y="978966"/>
                  <a:pt x="5180425" y="993534"/>
                </a:cubicBezTo>
                <a:lnTo>
                  <a:pt x="5177719" y="998883"/>
                </a:lnTo>
                <a:lnTo>
                  <a:pt x="5177240" y="999665"/>
                </a:lnTo>
                <a:cubicBezTo>
                  <a:pt x="5175350" y="1002967"/>
                  <a:pt x="5175362" y="1003256"/>
                  <a:pt x="5176240" y="1001808"/>
                </a:cubicBezTo>
                <a:lnTo>
                  <a:pt x="5177719" y="998883"/>
                </a:lnTo>
                <a:lnTo>
                  <a:pt x="5189651" y="979435"/>
                </a:lnTo>
                <a:cubicBezTo>
                  <a:pt x="5196381" y="968825"/>
                  <a:pt x="5206052" y="953923"/>
                  <a:pt x="5219701" y="933450"/>
                </a:cubicBezTo>
                <a:cubicBezTo>
                  <a:pt x="5238751" y="920750"/>
                  <a:pt x="5257436" y="907484"/>
                  <a:pt x="5276853" y="895350"/>
                </a:cubicBezTo>
                <a:cubicBezTo>
                  <a:pt x="5308248" y="875726"/>
                  <a:pt x="5341293" y="858739"/>
                  <a:pt x="5372103" y="838200"/>
                </a:cubicBezTo>
                <a:cubicBezTo>
                  <a:pt x="5398518" y="820588"/>
                  <a:pt x="5420734" y="796802"/>
                  <a:pt x="5448301" y="781050"/>
                </a:cubicBezTo>
                <a:cubicBezTo>
                  <a:pt x="5547395" y="724425"/>
                  <a:pt x="5471253" y="813295"/>
                  <a:pt x="5543550" y="704850"/>
                </a:cubicBezTo>
                <a:cubicBezTo>
                  <a:pt x="5626260" y="677281"/>
                  <a:pt x="5586501" y="699999"/>
                  <a:pt x="5657851" y="628650"/>
                </a:cubicBezTo>
                <a:cubicBezTo>
                  <a:pt x="5674039" y="612461"/>
                  <a:pt x="5695951" y="603250"/>
                  <a:pt x="5715000" y="590550"/>
                </a:cubicBezTo>
                <a:cubicBezTo>
                  <a:pt x="5753101" y="565150"/>
                  <a:pt x="5794840" y="544503"/>
                  <a:pt x="5829300" y="514350"/>
                </a:cubicBezTo>
                <a:cubicBezTo>
                  <a:pt x="5846531" y="499273"/>
                  <a:pt x="5854700" y="476250"/>
                  <a:pt x="5867401" y="457200"/>
                </a:cubicBezTo>
                <a:cubicBezTo>
                  <a:pt x="5950969" y="401488"/>
                  <a:pt x="5906235" y="432837"/>
                  <a:pt x="6000750" y="361950"/>
                </a:cubicBezTo>
                <a:cubicBezTo>
                  <a:pt x="6019066" y="348213"/>
                  <a:pt x="6038851" y="336550"/>
                  <a:pt x="6057902" y="323850"/>
                </a:cubicBezTo>
                <a:lnTo>
                  <a:pt x="6229352" y="209550"/>
                </a:lnTo>
                <a:cubicBezTo>
                  <a:pt x="6274182" y="179662"/>
                  <a:pt x="6305551" y="133350"/>
                  <a:pt x="6343650" y="95250"/>
                </a:cubicBezTo>
                <a:cubicBezTo>
                  <a:pt x="6359839" y="79061"/>
                  <a:pt x="6369050" y="57150"/>
                  <a:pt x="6381750" y="381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4000"/>
                </a:schemeClr>
              </a:gs>
              <a:gs pos="80000">
                <a:schemeClr val="accent1">
                  <a:lumMod val="75000"/>
                  <a:alpha val="98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0387" y="2508747"/>
            <a:ext cx="326367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92935" y="855896"/>
            <a:ext cx="4603064" cy="1622028"/>
            <a:chOff x="1492935" y="855896"/>
            <a:chExt cx="4603064" cy="1622028"/>
          </a:xfrm>
        </p:grpSpPr>
        <p:sp>
          <p:nvSpPr>
            <p:cNvPr id="23" name="TextBox 22"/>
            <p:cNvSpPr txBox="1"/>
            <p:nvPr/>
          </p:nvSpPr>
          <p:spPr>
            <a:xfrm>
              <a:off x="1932444" y="855896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8902" y="1154485"/>
              <a:ext cx="42070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SPECIAL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IMAGE LAYOUT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492935" y="1387121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27" name="Rectangle: Rounded Corners 26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Rectangle: Rounded Corners 27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5870963" y="4520640"/>
            <a:ext cx="3374960" cy="730184"/>
            <a:chOff x="6154057" y="4520640"/>
            <a:chExt cx="3374960" cy="730184"/>
          </a:xfrm>
        </p:grpSpPr>
        <p:grpSp>
          <p:nvGrpSpPr>
            <p:cNvPr id="48" name="Group 47"/>
            <p:cNvGrpSpPr/>
            <p:nvPr/>
          </p:nvGrpSpPr>
          <p:grpSpPr>
            <a:xfrm>
              <a:off x="6722894" y="4520640"/>
              <a:ext cx="2806123" cy="730184"/>
              <a:chOff x="6722894" y="4520640"/>
              <a:chExt cx="2806123" cy="73018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722894" y="4520640"/>
                <a:ext cx="1951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Business Point 02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722894" y="4789159"/>
                <a:ext cx="2806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d-ID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ut perspiciatis unde omnis iste natus error sit voluptatem.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154057" y="4632385"/>
              <a:ext cx="506695" cy="506695"/>
              <a:chOff x="6154057" y="4632385"/>
              <a:chExt cx="506695" cy="506695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6154057" y="4632385"/>
                <a:ext cx="506695" cy="5066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75"/>
              <p:cNvSpPr>
                <a:spLocks noEditPoints="1"/>
              </p:cNvSpPr>
              <p:nvPr/>
            </p:nvSpPr>
            <p:spPr bwMode="auto">
              <a:xfrm>
                <a:off x="6287277" y="4803145"/>
                <a:ext cx="240254" cy="165174"/>
              </a:xfrm>
              <a:custGeom>
                <a:avLst/>
                <a:gdLst>
                  <a:gd name="T0" fmla="*/ 181 w 216"/>
                  <a:gd name="T1" fmla="*/ 148 h 148"/>
                  <a:gd name="T2" fmla="*/ 111 w 216"/>
                  <a:gd name="T3" fmla="*/ 148 h 148"/>
                  <a:gd name="T4" fmla="*/ 109 w 216"/>
                  <a:gd name="T5" fmla="*/ 148 h 148"/>
                  <a:gd name="T6" fmla="*/ 109 w 216"/>
                  <a:gd name="T7" fmla="*/ 148 h 148"/>
                  <a:gd name="T8" fmla="*/ 107 w 216"/>
                  <a:gd name="T9" fmla="*/ 148 h 148"/>
                  <a:gd name="T10" fmla="*/ 45 w 216"/>
                  <a:gd name="T11" fmla="*/ 148 h 148"/>
                  <a:gd name="T12" fmla="*/ 0 w 216"/>
                  <a:gd name="T13" fmla="*/ 103 h 148"/>
                  <a:gd name="T14" fmla="*/ 0 w 216"/>
                  <a:gd name="T15" fmla="*/ 101 h 148"/>
                  <a:gd name="T16" fmla="*/ 42 w 216"/>
                  <a:gd name="T17" fmla="*/ 56 h 148"/>
                  <a:gd name="T18" fmla="*/ 112 w 216"/>
                  <a:gd name="T19" fmla="*/ 0 h 148"/>
                  <a:gd name="T20" fmla="*/ 112 w 216"/>
                  <a:gd name="T21" fmla="*/ 0 h 148"/>
                  <a:gd name="T22" fmla="*/ 184 w 216"/>
                  <a:gd name="T23" fmla="*/ 72 h 148"/>
                  <a:gd name="T24" fmla="*/ 184 w 216"/>
                  <a:gd name="T25" fmla="*/ 72 h 148"/>
                  <a:gd name="T26" fmla="*/ 184 w 216"/>
                  <a:gd name="T27" fmla="*/ 76 h 148"/>
                  <a:gd name="T28" fmla="*/ 216 w 216"/>
                  <a:gd name="T29" fmla="*/ 111 h 148"/>
                  <a:gd name="T30" fmla="*/ 216 w 216"/>
                  <a:gd name="T31" fmla="*/ 113 h 148"/>
                  <a:gd name="T32" fmla="*/ 181 w 216"/>
                  <a:gd name="T33" fmla="*/ 148 h 148"/>
                  <a:gd name="T34" fmla="*/ 109 w 216"/>
                  <a:gd name="T35" fmla="*/ 140 h 148"/>
                  <a:gd name="T36" fmla="*/ 109 w 216"/>
                  <a:gd name="T37" fmla="*/ 140 h 148"/>
                  <a:gd name="T38" fmla="*/ 111 w 216"/>
                  <a:gd name="T39" fmla="*/ 140 h 148"/>
                  <a:gd name="T40" fmla="*/ 181 w 216"/>
                  <a:gd name="T41" fmla="*/ 140 h 148"/>
                  <a:gd name="T42" fmla="*/ 208 w 216"/>
                  <a:gd name="T43" fmla="*/ 113 h 148"/>
                  <a:gd name="T44" fmla="*/ 208 w 216"/>
                  <a:gd name="T45" fmla="*/ 111 h 148"/>
                  <a:gd name="T46" fmla="*/ 181 w 216"/>
                  <a:gd name="T47" fmla="*/ 84 h 148"/>
                  <a:gd name="T48" fmla="*/ 175 w 216"/>
                  <a:gd name="T49" fmla="*/ 84 h 148"/>
                  <a:gd name="T50" fmla="*/ 176 w 216"/>
                  <a:gd name="T51" fmla="*/ 80 h 148"/>
                  <a:gd name="T52" fmla="*/ 176 w 216"/>
                  <a:gd name="T53" fmla="*/ 72 h 148"/>
                  <a:gd name="T54" fmla="*/ 176 w 216"/>
                  <a:gd name="T55" fmla="*/ 72 h 148"/>
                  <a:gd name="T56" fmla="*/ 112 w 216"/>
                  <a:gd name="T57" fmla="*/ 8 h 148"/>
                  <a:gd name="T58" fmla="*/ 112 w 216"/>
                  <a:gd name="T59" fmla="*/ 8 h 148"/>
                  <a:gd name="T60" fmla="*/ 49 w 216"/>
                  <a:gd name="T61" fmla="*/ 61 h 148"/>
                  <a:gd name="T62" fmla="*/ 48 w 216"/>
                  <a:gd name="T63" fmla="*/ 64 h 148"/>
                  <a:gd name="T64" fmla="*/ 45 w 216"/>
                  <a:gd name="T65" fmla="*/ 64 h 148"/>
                  <a:gd name="T66" fmla="*/ 8 w 216"/>
                  <a:gd name="T67" fmla="*/ 101 h 148"/>
                  <a:gd name="T68" fmla="*/ 8 w 216"/>
                  <a:gd name="T69" fmla="*/ 103 h 148"/>
                  <a:gd name="T70" fmla="*/ 45 w 216"/>
                  <a:gd name="T71" fmla="*/ 140 h 148"/>
                  <a:gd name="T72" fmla="*/ 107 w 216"/>
                  <a:gd name="T73" fmla="*/ 140 h 148"/>
                  <a:gd name="T74" fmla="*/ 108 w 216"/>
                  <a:gd name="T75" fmla="*/ 140 h 148"/>
                  <a:gd name="T76" fmla="*/ 109 w 216"/>
                  <a:gd name="T77" fmla="*/ 14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6" h="148">
                    <a:moveTo>
                      <a:pt x="181" y="148"/>
                    </a:move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0" y="148"/>
                      <a:pt x="110" y="148"/>
                      <a:pt x="109" y="148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108" y="148"/>
                      <a:pt x="107" y="148"/>
                      <a:pt x="107" y="148"/>
                    </a:cubicBezTo>
                    <a:cubicBezTo>
                      <a:pt x="45" y="148"/>
                      <a:pt x="45" y="148"/>
                      <a:pt x="45" y="148"/>
                    </a:cubicBezTo>
                    <a:cubicBezTo>
                      <a:pt x="20" y="148"/>
                      <a:pt x="0" y="128"/>
                      <a:pt x="0" y="10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78"/>
                      <a:pt x="18" y="58"/>
                      <a:pt x="42" y="56"/>
                    </a:cubicBezTo>
                    <a:cubicBezTo>
                      <a:pt x="49" y="23"/>
                      <a:pt x="78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52" y="0"/>
                      <a:pt x="184" y="32"/>
                      <a:pt x="184" y="72"/>
                    </a:cubicBezTo>
                    <a:cubicBezTo>
                      <a:pt x="184" y="72"/>
                      <a:pt x="184" y="72"/>
                      <a:pt x="184" y="72"/>
                    </a:cubicBezTo>
                    <a:cubicBezTo>
                      <a:pt x="184" y="74"/>
                      <a:pt x="184" y="75"/>
                      <a:pt x="184" y="76"/>
                    </a:cubicBezTo>
                    <a:cubicBezTo>
                      <a:pt x="202" y="78"/>
                      <a:pt x="216" y="93"/>
                      <a:pt x="216" y="111"/>
                    </a:cubicBezTo>
                    <a:cubicBezTo>
                      <a:pt x="216" y="113"/>
                      <a:pt x="216" y="113"/>
                      <a:pt x="216" y="113"/>
                    </a:cubicBezTo>
                    <a:cubicBezTo>
                      <a:pt x="216" y="132"/>
                      <a:pt x="200" y="148"/>
                      <a:pt x="181" y="148"/>
                    </a:cubicBezTo>
                    <a:close/>
                    <a:moveTo>
                      <a:pt x="109" y="140"/>
                    </a:move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10" y="140"/>
                      <a:pt x="110" y="140"/>
                      <a:pt x="11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96" y="140"/>
                      <a:pt x="208" y="128"/>
                      <a:pt x="208" y="113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96"/>
                      <a:pt x="196" y="84"/>
                      <a:pt x="181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6" y="77"/>
                      <a:pt x="176" y="75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37"/>
                      <a:pt x="147" y="8"/>
                      <a:pt x="112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81" y="8"/>
                      <a:pt x="54" y="30"/>
                      <a:pt x="49" y="61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25" y="64"/>
                      <a:pt x="8" y="81"/>
                      <a:pt x="8" y="101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23"/>
                      <a:pt x="25" y="140"/>
                      <a:pt x="45" y="140"/>
                    </a:cubicBezTo>
                    <a:cubicBezTo>
                      <a:pt x="107" y="140"/>
                      <a:pt x="107" y="140"/>
                      <a:pt x="107" y="140"/>
                    </a:cubicBezTo>
                    <a:cubicBezTo>
                      <a:pt x="107" y="140"/>
                      <a:pt x="108" y="140"/>
                      <a:pt x="108" y="140"/>
                    </a:cubicBezTo>
                    <a:lnTo>
                      <a:pt x="109" y="14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6990930" y="5489447"/>
            <a:ext cx="3374960" cy="730184"/>
            <a:chOff x="6154057" y="5489447"/>
            <a:chExt cx="3374960" cy="730184"/>
          </a:xfrm>
        </p:grpSpPr>
        <p:grpSp>
          <p:nvGrpSpPr>
            <p:cNvPr id="47" name="Group 46"/>
            <p:cNvGrpSpPr/>
            <p:nvPr/>
          </p:nvGrpSpPr>
          <p:grpSpPr>
            <a:xfrm>
              <a:off x="6722894" y="5489447"/>
              <a:ext cx="2806123" cy="730184"/>
              <a:chOff x="6722894" y="5489447"/>
              <a:chExt cx="2806123" cy="73018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722894" y="5489447"/>
                <a:ext cx="1951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Business Point 03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722894" y="5757966"/>
                <a:ext cx="2806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d-ID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ut perspiciatis unde omnis iste natus error sit voluptatem.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154057" y="5601192"/>
              <a:ext cx="506695" cy="506695"/>
              <a:chOff x="6154057" y="5601192"/>
              <a:chExt cx="506695" cy="5066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6154057" y="5601192"/>
                <a:ext cx="506695" cy="5066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87"/>
              <p:cNvSpPr>
                <a:spLocks noEditPoints="1"/>
              </p:cNvSpPr>
              <p:nvPr/>
            </p:nvSpPr>
            <p:spPr bwMode="auto">
              <a:xfrm>
                <a:off x="6295722" y="5787906"/>
                <a:ext cx="223364" cy="133266"/>
              </a:xfrm>
              <a:custGeom>
                <a:avLst/>
                <a:gdLst>
                  <a:gd name="T0" fmla="*/ 156 w 200"/>
                  <a:gd name="T1" fmla="*/ 0 h 120"/>
                  <a:gd name="T2" fmla="*/ 44 w 200"/>
                  <a:gd name="T3" fmla="*/ 0 h 120"/>
                  <a:gd name="T4" fmla="*/ 0 w 200"/>
                  <a:gd name="T5" fmla="*/ 40 h 120"/>
                  <a:gd name="T6" fmla="*/ 0 w 200"/>
                  <a:gd name="T7" fmla="*/ 120 h 120"/>
                  <a:gd name="T8" fmla="*/ 200 w 200"/>
                  <a:gd name="T9" fmla="*/ 120 h 120"/>
                  <a:gd name="T10" fmla="*/ 200 w 200"/>
                  <a:gd name="T11" fmla="*/ 40 h 120"/>
                  <a:gd name="T12" fmla="*/ 156 w 200"/>
                  <a:gd name="T13" fmla="*/ 0 h 120"/>
                  <a:gd name="T14" fmla="*/ 48 w 200"/>
                  <a:gd name="T15" fmla="*/ 8 h 120"/>
                  <a:gd name="T16" fmla="*/ 153 w 200"/>
                  <a:gd name="T17" fmla="*/ 8 h 120"/>
                  <a:gd name="T18" fmla="*/ 189 w 200"/>
                  <a:gd name="T19" fmla="*/ 40 h 120"/>
                  <a:gd name="T20" fmla="*/ 128 w 200"/>
                  <a:gd name="T21" fmla="*/ 40 h 120"/>
                  <a:gd name="T22" fmla="*/ 100 w 200"/>
                  <a:gd name="T23" fmla="*/ 68 h 120"/>
                  <a:gd name="T24" fmla="*/ 72 w 200"/>
                  <a:gd name="T25" fmla="*/ 40 h 120"/>
                  <a:gd name="T26" fmla="*/ 11 w 200"/>
                  <a:gd name="T27" fmla="*/ 40 h 120"/>
                  <a:gd name="T28" fmla="*/ 48 w 200"/>
                  <a:gd name="T29" fmla="*/ 8 h 120"/>
                  <a:gd name="T30" fmla="*/ 192 w 200"/>
                  <a:gd name="T31" fmla="*/ 112 h 120"/>
                  <a:gd name="T32" fmla="*/ 8 w 200"/>
                  <a:gd name="T33" fmla="*/ 112 h 120"/>
                  <a:gd name="T34" fmla="*/ 8 w 200"/>
                  <a:gd name="T35" fmla="*/ 48 h 120"/>
                  <a:gd name="T36" fmla="*/ 65 w 200"/>
                  <a:gd name="T37" fmla="*/ 48 h 120"/>
                  <a:gd name="T38" fmla="*/ 100 w 200"/>
                  <a:gd name="T39" fmla="*/ 76 h 120"/>
                  <a:gd name="T40" fmla="*/ 135 w 200"/>
                  <a:gd name="T41" fmla="*/ 48 h 120"/>
                  <a:gd name="T42" fmla="*/ 192 w 200"/>
                  <a:gd name="T43" fmla="*/ 48 h 120"/>
                  <a:gd name="T44" fmla="*/ 192 w 200"/>
                  <a:gd name="T45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20">
                    <a:moveTo>
                      <a:pt x="156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00" y="40"/>
                      <a:pt x="200" y="40"/>
                      <a:pt x="200" y="40"/>
                    </a:cubicBezTo>
                    <a:lnTo>
                      <a:pt x="156" y="0"/>
                    </a:lnTo>
                    <a:close/>
                    <a:moveTo>
                      <a:pt x="48" y="8"/>
                    </a:moveTo>
                    <a:cubicBezTo>
                      <a:pt x="153" y="8"/>
                      <a:pt x="153" y="8"/>
                      <a:pt x="153" y="8"/>
                    </a:cubicBezTo>
                    <a:cubicBezTo>
                      <a:pt x="189" y="40"/>
                      <a:pt x="189" y="40"/>
                      <a:pt x="189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55"/>
                      <a:pt x="115" y="68"/>
                      <a:pt x="100" y="68"/>
                    </a:cubicBezTo>
                    <a:cubicBezTo>
                      <a:pt x="85" y="68"/>
                      <a:pt x="72" y="55"/>
                      <a:pt x="72" y="40"/>
                    </a:cubicBezTo>
                    <a:cubicBezTo>
                      <a:pt x="11" y="40"/>
                      <a:pt x="11" y="40"/>
                      <a:pt x="11" y="40"/>
                    </a:cubicBezTo>
                    <a:lnTo>
                      <a:pt x="48" y="8"/>
                    </a:lnTo>
                    <a:close/>
                    <a:moveTo>
                      <a:pt x="192" y="112"/>
                    </a:moveTo>
                    <a:cubicBezTo>
                      <a:pt x="8" y="112"/>
                      <a:pt x="8" y="112"/>
                      <a:pt x="8" y="112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9" y="63"/>
                      <a:pt x="83" y="76"/>
                      <a:pt x="100" y="76"/>
                    </a:cubicBezTo>
                    <a:cubicBezTo>
                      <a:pt x="117" y="76"/>
                      <a:pt x="131" y="63"/>
                      <a:pt x="135" y="48"/>
                    </a:cubicBezTo>
                    <a:cubicBezTo>
                      <a:pt x="192" y="48"/>
                      <a:pt x="192" y="48"/>
                      <a:pt x="192" y="48"/>
                    </a:cubicBezTo>
                    <a:lnTo>
                      <a:pt x="192" y="11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4750995" y="3551833"/>
            <a:ext cx="3374960" cy="730184"/>
            <a:chOff x="6154057" y="3551833"/>
            <a:chExt cx="3374960" cy="730184"/>
          </a:xfrm>
        </p:grpSpPr>
        <p:grpSp>
          <p:nvGrpSpPr>
            <p:cNvPr id="49" name="Group 48"/>
            <p:cNvGrpSpPr/>
            <p:nvPr/>
          </p:nvGrpSpPr>
          <p:grpSpPr>
            <a:xfrm>
              <a:off x="6722894" y="3551833"/>
              <a:ext cx="2806123" cy="730184"/>
              <a:chOff x="6722894" y="3551833"/>
              <a:chExt cx="2806123" cy="730184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6722894" y="3551833"/>
                <a:ext cx="1951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Business Point 01</a:t>
                </a:r>
                <a:endParaRPr lang="id-ID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722894" y="3820352"/>
                <a:ext cx="2806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d-ID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ut perspiciatis unde omnis iste natus error sit voluptatem.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154057" y="3663578"/>
              <a:ext cx="506695" cy="506695"/>
              <a:chOff x="6154057" y="3663578"/>
              <a:chExt cx="506695" cy="50669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6154057" y="3663578"/>
                <a:ext cx="506695" cy="5066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178"/>
              <p:cNvSpPr>
                <a:spLocks noEditPoints="1"/>
              </p:cNvSpPr>
              <p:nvPr/>
            </p:nvSpPr>
            <p:spPr bwMode="auto">
              <a:xfrm>
                <a:off x="6297600" y="3808060"/>
                <a:ext cx="219608" cy="217730"/>
              </a:xfrm>
              <a:custGeom>
                <a:avLst/>
                <a:gdLst>
                  <a:gd name="T0" fmla="*/ 117 w 117"/>
                  <a:gd name="T1" fmla="*/ 27 h 116"/>
                  <a:gd name="T2" fmla="*/ 113 w 117"/>
                  <a:gd name="T3" fmla="*/ 23 h 116"/>
                  <a:gd name="T4" fmla="*/ 82 w 117"/>
                  <a:gd name="T5" fmla="*/ 56 h 116"/>
                  <a:gd name="T6" fmla="*/ 61 w 117"/>
                  <a:gd name="T7" fmla="*/ 35 h 116"/>
                  <a:gd name="T8" fmla="*/ 93 w 117"/>
                  <a:gd name="T9" fmla="*/ 3 h 116"/>
                  <a:gd name="T10" fmla="*/ 90 w 117"/>
                  <a:gd name="T11" fmla="*/ 0 h 116"/>
                  <a:gd name="T12" fmla="*/ 58 w 117"/>
                  <a:gd name="T13" fmla="*/ 32 h 116"/>
                  <a:gd name="T14" fmla="*/ 37 w 117"/>
                  <a:gd name="T15" fmla="*/ 10 h 116"/>
                  <a:gd name="T16" fmla="*/ 34 w 117"/>
                  <a:gd name="T17" fmla="*/ 14 h 116"/>
                  <a:gd name="T18" fmla="*/ 44 w 117"/>
                  <a:gd name="T19" fmla="*/ 24 h 116"/>
                  <a:gd name="T20" fmla="*/ 0 w 117"/>
                  <a:gd name="T21" fmla="*/ 67 h 116"/>
                  <a:gd name="T22" fmla="*/ 49 w 117"/>
                  <a:gd name="T23" fmla="*/ 116 h 116"/>
                  <a:gd name="T24" fmla="*/ 93 w 117"/>
                  <a:gd name="T25" fmla="*/ 73 h 116"/>
                  <a:gd name="T26" fmla="*/ 103 w 117"/>
                  <a:gd name="T27" fmla="*/ 83 h 116"/>
                  <a:gd name="T28" fmla="*/ 106 w 117"/>
                  <a:gd name="T29" fmla="*/ 80 h 116"/>
                  <a:gd name="T30" fmla="*/ 85 w 117"/>
                  <a:gd name="T31" fmla="*/ 59 h 116"/>
                  <a:gd name="T32" fmla="*/ 117 w 117"/>
                  <a:gd name="T33" fmla="*/ 27 h 116"/>
                  <a:gd name="T34" fmla="*/ 49 w 117"/>
                  <a:gd name="T35" fmla="*/ 110 h 116"/>
                  <a:gd name="T36" fmla="*/ 7 w 117"/>
                  <a:gd name="T37" fmla="*/ 67 h 116"/>
                  <a:gd name="T38" fmla="*/ 47 w 117"/>
                  <a:gd name="T39" fmla="*/ 28 h 116"/>
                  <a:gd name="T40" fmla="*/ 68 w 117"/>
                  <a:gd name="T41" fmla="*/ 48 h 116"/>
                  <a:gd name="T42" fmla="*/ 89 w 117"/>
                  <a:gd name="T43" fmla="*/ 70 h 116"/>
                  <a:gd name="T44" fmla="*/ 49 w 117"/>
                  <a:gd name="T45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7" h="115">
                    <a:moveTo>
                      <a:pt x="117" y="27"/>
                    </a:moveTo>
                    <a:lnTo>
                      <a:pt x="113" y="23"/>
                    </a:lnTo>
                    <a:lnTo>
                      <a:pt x="82" y="56"/>
                    </a:lnTo>
                    <a:lnTo>
                      <a:pt x="61" y="35"/>
                    </a:lnTo>
                    <a:lnTo>
                      <a:pt x="93" y="3"/>
                    </a:lnTo>
                    <a:lnTo>
                      <a:pt x="90" y="0"/>
                    </a:lnTo>
                    <a:lnTo>
                      <a:pt x="58" y="32"/>
                    </a:lnTo>
                    <a:lnTo>
                      <a:pt x="37" y="10"/>
                    </a:lnTo>
                    <a:lnTo>
                      <a:pt x="34" y="14"/>
                    </a:lnTo>
                    <a:lnTo>
                      <a:pt x="44" y="24"/>
                    </a:lnTo>
                    <a:lnTo>
                      <a:pt x="0" y="67"/>
                    </a:lnTo>
                    <a:lnTo>
                      <a:pt x="49" y="116"/>
                    </a:lnTo>
                    <a:lnTo>
                      <a:pt x="93" y="73"/>
                    </a:lnTo>
                    <a:lnTo>
                      <a:pt x="103" y="83"/>
                    </a:lnTo>
                    <a:lnTo>
                      <a:pt x="106" y="80"/>
                    </a:lnTo>
                    <a:lnTo>
                      <a:pt x="85" y="59"/>
                    </a:lnTo>
                    <a:lnTo>
                      <a:pt x="117" y="27"/>
                    </a:lnTo>
                    <a:close/>
                    <a:moveTo>
                      <a:pt x="49" y="110"/>
                    </a:moveTo>
                    <a:lnTo>
                      <a:pt x="7" y="67"/>
                    </a:lnTo>
                    <a:lnTo>
                      <a:pt x="47" y="28"/>
                    </a:lnTo>
                    <a:lnTo>
                      <a:pt x="68" y="48"/>
                    </a:lnTo>
                    <a:lnTo>
                      <a:pt x="89" y="70"/>
                    </a:lnTo>
                    <a:lnTo>
                      <a:pt x="49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048000" cy="6858000"/>
          </a:xfrm>
        </p:spPr>
      </p:pic>
      <p:sp>
        <p:nvSpPr>
          <p:cNvPr id="5" name="Rectangle 4"/>
          <p:cNvSpPr/>
          <p:nvPr/>
        </p:nvSpPr>
        <p:spPr>
          <a:xfrm>
            <a:off x="9144000" y="0"/>
            <a:ext cx="3048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4000"/>
                </a:schemeClr>
              </a:gs>
              <a:gs pos="100000">
                <a:schemeClr val="tx1">
                  <a:lumMod val="85000"/>
                  <a:lumOff val="15000"/>
                  <a:alpha val="9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0" y="0"/>
            <a:ext cx="3048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4000"/>
                </a:schemeClr>
              </a:gs>
              <a:gs pos="100000">
                <a:schemeClr val="tx1">
                  <a:lumMod val="85000"/>
                  <a:lumOff val="15000"/>
                  <a:alpha val="9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24000"/>
                </a:schemeClr>
              </a:gs>
              <a:gs pos="100000">
                <a:schemeClr val="tx1">
                  <a:lumMod val="85000"/>
                  <a:lumOff val="15000"/>
                  <a:alpha val="9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0"/>
            <a:ext cx="3048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9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551" y="626518"/>
            <a:ext cx="2386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01</a:t>
            </a:r>
          </a:p>
          <a:p>
            <a:r>
              <a:rPr lang="en-US" sz="16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LAS VEGAS, US</a:t>
            </a:r>
            <a:endParaRPr 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78551" y="626518"/>
            <a:ext cx="2386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02</a:t>
            </a:r>
          </a:p>
          <a:p>
            <a:r>
              <a:rPr lang="en-US" sz="16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BARCELONA, SA</a:t>
            </a:r>
            <a:endParaRPr 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26551" y="626518"/>
            <a:ext cx="2386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03</a:t>
            </a:r>
          </a:p>
          <a:p>
            <a:r>
              <a:rPr lang="en-US" sz="16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HAMBURG, GR</a:t>
            </a:r>
            <a:endParaRPr 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474551" y="626518"/>
            <a:ext cx="2386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04</a:t>
            </a:r>
          </a:p>
          <a:p>
            <a:r>
              <a:rPr lang="en-US" sz="16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JAKARTA, ID</a:t>
            </a:r>
            <a:endParaRPr 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-1054075" y="4702492"/>
            <a:ext cx="3077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OFFICE BUILDING</a:t>
            </a:r>
          </a:p>
        </p:txBody>
      </p:sp>
      <p:sp>
        <p:nvSpPr>
          <p:cNvPr id="45" name="TextBox 44"/>
          <p:cNvSpPr txBox="1"/>
          <p:nvPr/>
        </p:nvSpPr>
        <p:spPr>
          <a:xfrm rot="16200000">
            <a:off x="1993925" y="4702492"/>
            <a:ext cx="3077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INTERIOR DESIGN</a:t>
            </a:r>
          </a:p>
        </p:txBody>
      </p:sp>
      <p:sp>
        <p:nvSpPr>
          <p:cNvPr id="46" name="TextBox 45"/>
          <p:cNvSpPr txBox="1"/>
          <p:nvPr/>
        </p:nvSpPr>
        <p:spPr>
          <a:xfrm rot="16200000">
            <a:off x="5041925" y="4702492"/>
            <a:ext cx="3077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HOTEL DESIGN</a:t>
            </a:r>
          </a:p>
        </p:txBody>
      </p:sp>
      <p:sp>
        <p:nvSpPr>
          <p:cNvPr id="47" name="TextBox 46"/>
          <p:cNvSpPr txBox="1"/>
          <p:nvPr/>
        </p:nvSpPr>
        <p:spPr>
          <a:xfrm rot="16200000">
            <a:off x="8089925" y="4702492"/>
            <a:ext cx="3077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OFFICE BUILDING</a:t>
            </a:r>
          </a:p>
        </p:txBody>
      </p:sp>
      <p:sp>
        <p:nvSpPr>
          <p:cNvPr id="48" name="Rectangle: Rounded Corners 47"/>
          <p:cNvSpPr/>
          <p:nvPr/>
        </p:nvSpPr>
        <p:spPr>
          <a:xfrm>
            <a:off x="1841500" y="6172004"/>
            <a:ext cx="875949" cy="200956"/>
          </a:xfrm>
          <a:prstGeom prst="round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Read More</a:t>
            </a:r>
          </a:p>
        </p:txBody>
      </p:sp>
      <p:sp>
        <p:nvSpPr>
          <p:cNvPr id="49" name="Rectangle: Rounded Corners 48"/>
          <p:cNvSpPr/>
          <p:nvPr/>
        </p:nvSpPr>
        <p:spPr>
          <a:xfrm>
            <a:off x="4889500" y="6178550"/>
            <a:ext cx="875949" cy="200956"/>
          </a:xfrm>
          <a:prstGeom prst="round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Read More</a:t>
            </a:r>
          </a:p>
        </p:txBody>
      </p:sp>
      <p:sp>
        <p:nvSpPr>
          <p:cNvPr id="50" name="Rectangle: Rounded Corners 49"/>
          <p:cNvSpPr/>
          <p:nvPr/>
        </p:nvSpPr>
        <p:spPr>
          <a:xfrm>
            <a:off x="7937500" y="6185096"/>
            <a:ext cx="875949" cy="200956"/>
          </a:xfrm>
          <a:prstGeom prst="roundRect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Read More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10985500" y="6191642"/>
            <a:ext cx="875949" cy="200956"/>
          </a:xfrm>
          <a:prstGeom prst="roundRect">
            <a:avLst>
              <a:gd name="adj" fmla="val 50000"/>
            </a:avLst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Read More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2" grpId="0" animBg="1"/>
      <p:bldP spid="4" grpId="0" animBg="1"/>
      <p:bldP spid="1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54563" y="0"/>
            <a:ext cx="2228850" cy="3398838"/>
          </a:xfrm>
        </p:spPr>
      </p:pic>
      <p:sp>
        <p:nvSpPr>
          <p:cNvPr id="31" name="TextBox 30"/>
          <p:cNvSpPr txBox="1"/>
          <p:nvPr/>
        </p:nvSpPr>
        <p:spPr>
          <a:xfrm>
            <a:off x="887106" y="3767965"/>
            <a:ext cx="3077029" cy="96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7596" y="1847347"/>
            <a:ext cx="3516539" cy="1622028"/>
            <a:chOff x="447596" y="1847347"/>
            <a:chExt cx="3516539" cy="1622028"/>
          </a:xfrm>
        </p:grpSpPr>
        <p:sp>
          <p:nvSpPr>
            <p:cNvPr id="29" name="TextBox 28"/>
            <p:cNvSpPr txBox="1"/>
            <p:nvPr/>
          </p:nvSpPr>
          <p:spPr>
            <a:xfrm>
              <a:off x="887105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3564" y="2145936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GALLERY </a:t>
              </a:r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SLIDE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47596" y="2378572"/>
              <a:ext cx="295275" cy="246132"/>
              <a:chOff x="466725" y="2427118"/>
              <a:chExt cx="295275" cy="246132"/>
            </a:xfrm>
          </p:grpSpPr>
          <p:sp>
            <p:nvSpPr>
              <p:cNvPr id="33" name="Rectangle: Rounded Corners 32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ectangle: Rounded Corners 33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887106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fugit”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54536" y="1"/>
            <a:ext cx="2228188" cy="339852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38806" y="2532459"/>
            <a:ext cx="2057294" cy="841438"/>
            <a:chOff x="4838806" y="2532459"/>
            <a:chExt cx="2057294" cy="841438"/>
          </a:xfrm>
        </p:grpSpPr>
        <p:sp>
          <p:nvSpPr>
            <p:cNvPr id="105" name="TextBox 104"/>
            <p:cNvSpPr txBox="1"/>
            <p:nvPr/>
          </p:nvSpPr>
          <p:spPr>
            <a:xfrm>
              <a:off x="4838806" y="2796816"/>
              <a:ext cx="205729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voluptatem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  <p:sp>
          <p:nvSpPr>
            <p:cNvPr id="106" name="Rectangle: Rounded Corners 105"/>
            <p:cNvSpPr/>
            <p:nvPr/>
          </p:nvSpPr>
          <p:spPr>
            <a:xfrm>
              <a:off x="4922520" y="2544599"/>
              <a:ext cx="883920" cy="2290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987343" y="2532459"/>
              <a:ext cx="754274" cy="247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24 August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123126" y="3006371"/>
            <a:ext cx="5068874" cy="1133829"/>
            <a:chOff x="7123126" y="3006371"/>
            <a:chExt cx="5068874" cy="1133829"/>
          </a:xfrm>
        </p:grpSpPr>
        <p:sp>
          <p:nvSpPr>
            <p:cNvPr id="39" name="Rectangle 38"/>
            <p:cNvSpPr/>
            <p:nvPr/>
          </p:nvSpPr>
          <p:spPr>
            <a:xfrm>
              <a:off x="7123126" y="3006371"/>
              <a:ext cx="5068874" cy="1133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10500360" y="3006371"/>
              <a:ext cx="1691640" cy="1133829"/>
            </a:xfrm>
            <a:custGeom>
              <a:avLst/>
              <a:gdLst>
                <a:gd name="connsiteX0" fmla="*/ 283457 w 1691640"/>
                <a:gd name="connsiteY0" fmla="*/ 0 h 1133829"/>
                <a:gd name="connsiteX1" fmla="*/ 1691640 w 1691640"/>
                <a:gd name="connsiteY1" fmla="*/ 0 h 1133829"/>
                <a:gd name="connsiteX2" fmla="*/ 1691640 w 1691640"/>
                <a:gd name="connsiteY2" fmla="*/ 1133829 h 1133829"/>
                <a:gd name="connsiteX3" fmla="*/ 0 w 1691640"/>
                <a:gd name="connsiteY3" fmla="*/ 1133829 h 113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39" h="1133829">
                  <a:moveTo>
                    <a:pt x="283457" y="0"/>
                  </a:moveTo>
                  <a:lnTo>
                    <a:pt x="1691640" y="0"/>
                  </a:lnTo>
                  <a:lnTo>
                    <a:pt x="1691640" y="1133829"/>
                  </a:lnTo>
                  <a:lnTo>
                    <a:pt x="0" y="113382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7259950" y="3305520"/>
            <a:ext cx="2299440" cy="506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12 Albums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Freeform 18"/>
          <p:cNvSpPr>
            <a:spLocks noEditPoints="1"/>
          </p:cNvSpPr>
          <p:nvPr/>
        </p:nvSpPr>
        <p:spPr bwMode="auto">
          <a:xfrm>
            <a:off x="11088347" y="3426441"/>
            <a:ext cx="390525" cy="293688"/>
          </a:xfrm>
          <a:custGeom>
            <a:avLst/>
            <a:gdLst>
              <a:gd name="T0" fmla="*/ 192 w 208"/>
              <a:gd name="T1" fmla="*/ 24 h 156"/>
              <a:gd name="T2" fmla="*/ 138 w 208"/>
              <a:gd name="T3" fmla="*/ 24 h 156"/>
              <a:gd name="T4" fmla="*/ 124 w 208"/>
              <a:gd name="T5" fmla="*/ 0 h 156"/>
              <a:gd name="T6" fmla="*/ 80 w 208"/>
              <a:gd name="T7" fmla="*/ 0 h 156"/>
              <a:gd name="T8" fmla="*/ 66 w 208"/>
              <a:gd name="T9" fmla="*/ 24 h 156"/>
              <a:gd name="T10" fmla="*/ 16 w 208"/>
              <a:gd name="T11" fmla="*/ 24 h 156"/>
              <a:gd name="T12" fmla="*/ 0 w 208"/>
              <a:gd name="T13" fmla="*/ 40 h 156"/>
              <a:gd name="T14" fmla="*/ 0 w 208"/>
              <a:gd name="T15" fmla="*/ 140 h 156"/>
              <a:gd name="T16" fmla="*/ 16 w 208"/>
              <a:gd name="T17" fmla="*/ 156 h 156"/>
              <a:gd name="T18" fmla="*/ 192 w 208"/>
              <a:gd name="T19" fmla="*/ 156 h 156"/>
              <a:gd name="T20" fmla="*/ 208 w 208"/>
              <a:gd name="T21" fmla="*/ 140 h 156"/>
              <a:gd name="T22" fmla="*/ 208 w 208"/>
              <a:gd name="T23" fmla="*/ 40 h 156"/>
              <a:gd name="T24" fmla="*/ 192 w 208"/>
              <a:gd name="T25" fmla="*/ 24 h 156"/>
              <a:gd name="T26" fmla="*/ 200 w 208"/>
              <a:gd name="T27" fmla="*/ 140 h 156"/>
              <a:gd name="T28" fmla="*/ 192 w 208"/>
              <a:gd name="T29" fmla="*/ 148 h 156"/>
              <a:gd name="T30" fmla="*/ 16 w 208"/>
              <a:gd name="T31" fmla="*/ 148 h 156"/>
              <a:gd name="T32" fmla="*/ 8 w 208"/>
              <a:gd name="T33" fmla="*/ 140 h 156"/>
              <a:gd name="T34" fmla="*/ 8 w 208"/>
              <a:gd name="T35" fmla="*/ 40 h 156"/>
              <a:gd name="T36" fmla="*/ 16 w 208"/>
              <a:gd name="T37" fmla="*/ 32 h 156"/>
              <a:gd name="T38" fmla="*/ 71 w 208"/>
              <a:gd name="T39" fmla="*/ 32 h 156"/>
              <a:gd name="T40" fmla="*/ 73 w 208"/>
              <a:gd name="T41" fmla="*/ 28 h 156"/>
              <a:gd name="T42" fmla="*/ 85 w 208"/>
              <a:gd name="T43" fmla="*/ 8 h 156"/>
              <a:gd name="T44" fmla="*/ 120 w 208"/>
              <a:gd name="T45" fmla="*/ 8 h 156"/>
              <a:gd name="T46" fmla="*/ 131 w 208"/>
              <a:gd name="T47" fmla="*/ 28 h 156"/>
              <a:gd name="T48" fmla="*/ 133 w 208"/>
              <a:gd name="T49" fmla="*/ 32 h 156"/>
              <a:gd name="T50" fmla="*/ 192 w 208"/>
              <a:gd name="T51" fmla="*/ 32 h 156"/>
              <a:gd name="T52" fmla="*/ 200 w 208"/>
              <a:gd name="T53" fmla="*/ 40 h 156"/>
              <a:gd name="T54" fmla="*/ 200 w 208"/>
              <a:gd name="T55" fmla="*/ 140 h 156"/>
              <a:gd name="T56" fmla="*/ 20 w 208"/>
              <a:gd name="T57" fmla="*/ 20 h 156"/>
              <a:gd name="T58" fmla="*/ 52 w 208"/>
              <a:gd name="T59" fmla="*/ 20 h 156"/>
              <a:gd name="T60" fmla="*/ 56 w 208"/>
              <a:gd name="T61" fmla="*/ 16 h 156"/>
              <a:gd name="T62" fmla="*/ 52 w 208"/>
              <a:gd name="T63" fmla="*/ 12 h 156"/>
              <a:gd name="T64" fmla="*/ 20 w 208"/>
              <a:gd name="T65" fmla="*/ 12 h 156"/>
              <a:gd name="T66" fmla="*/ 16 w 208"/>
              <a:gd name="T67" fmla="*/ 16 h 156"/>
              <a:gd name="T68" fmla="*/ 20 w 208"/>
              <a:gd name="T69" fmla="*/ 20 h 156"/>
              <a:gd name="T70" fmla="*/ 172 w 208"/>
              <a:gd name="T71" fmla="*/ 47 h 156"/>
              <a:gd name="T72" fmla="*/ 161 w 208"/>
              <a:gd name="T73" fmla="*/ 59 h 156"/>
              <a:gd name="T74" fmla="*/ 172 w 208"/>
              <a:gd name="T75" fmla="*/ 71 h 156"/>
              <a:gd name="T76" fmla="*/ 184 w 208"/>
              <a:gd name="T77" fmla="*/ 59 h 156"/>
              <a:gd name="T78" fmla="*/ 172 w 208"/>
              <a:gd name="T79" fmla="*/ 47 h 156"/>
              <a:gd name="T80" fmla="*/ 172 w 208"/>
              <a:gd name="T81" fmla="*/ 63 h 156"/>
              <a:gd name="T82" fmla="*/ 169 w 208"/>
              <a:gd name="T83" fmla="*/ 59 h 156"/>
              <a:gd name="T84" fmla="*/ 172 w 208"/>
              <a:gd name="T85" fmla="*/ 55 h 156"/>
              <a:gd name="T86" fmla="*/ 176 w 208"/>
              <a:gd name="T87" fmla="*/ 59 h 156"/>
              <a:gd name="T88" fmla="*/ 172 w 208"/>
              <a:gd name="T89" fmla="*/ 63 h 156"/>
              <a:gd name="T90" fmla="*/ 99 w 208"/>
              <a:gd name="T91" fmla="*/ 39 h 156"/>
              <a:gd name="T92" fmla="*/ 48 w 208"/>
              <a:gd name="T93" fmla="*/ 89 h 156"/>
              <a:gd name="T94" fmla="*/ 99 w 208"/>
              <a:gd name="T95" fmla="*/ 140 h 156"/>
              <a:gd name="T96" fmla="*/ 150 w 208"/>
              <a:gd name="T97" fmla="*/ 89 h 156"/>
              <a:gd name="T98" fmla="*/ 99 w 208"/>
              <a:gd name="T99" fmla="*/ 39 h 156"/>
              <a:gd name="T100" fmla="*/ 99 w 208"/>
              <a:gd name="T101" fmla="*/ 132 h 156"/>
              <a:gd name="T102" fmla="*/ 56 w 208"/>
              <a:gd name="T103" fmla="*/ 89 h 156"/>
              <a:gd name="T104" fmla="*/ 99 w 208"/>
              <a:gd name="T105" fmla="*/ 47 h 156"/>
              <a:gd name="T106" fmla="*/ 142 w 208"/>
              <a:gd name="T107" fmla="*/ 89 h 156"/>
              <a:gd name="T108" fmla="*/ 99 w 208"/>
              <a:gd name="T109" fmla="*/ 13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156">
                <a:moveTo>
                  <a:pt x="192" y="24"/>
                </a:moveTo>
                <a:cubicBezTo>
                  <a:pt x="138" y="24"/>
                  <a:pt x="138" y="24"/>
                  <a:pt x="138" y="24"/>
                </a:cubicBezTo>
                <a:cubicBezTo>
                  <a:pt x="124" y="0"/>
                  <a:pt x="124" y="0"/>
                  <a:pt x="124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66" y="24"/>
                  <a:pt x="66" y="24"/>
                  <a:pt x="6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7" y="24"/>
                  <a:pt x="0" y="31"/>
                  <a:pt x="0" y="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9"/>
                  <a:pt x="7" y="156"/>
                  <a:pt x="16" y="156"/>
                </a:cubicBezTo>
                <a:cubicBezTo>
                  <a:pt x="192" y="156"/>
                  <a:pt x="192" y="156"/>
                  <a:pt x="192" y="156"/>
                </a:cubicBezTo>
                <a:cubicBezTo>
                  <a:pt x="201" y="156"/>
                  <a:pt x="208" y="149"/>
                  <a:pt x="208" y="140"/>
                </a:cubicBezTo>
                <a:cubicBezTo>
                  <a:pt x="208" y="40"/>
                  <a:pt x="208" y="40"/>
                  <a:pt x="208" y="40"/>
                </a:cubicBezTo>
                <a:cubicBezTo>
                  <a:pt x="208" y="31"/>
                  <a:pt x="201" y="24"/>
                  <a:pt x="192" y="24"/>
                </a:cubicBezTo>
                <a:close/>
                <a:moveTo>
                  <a:pt x="200" y="140"/>
                </a:moveTo>
                <a:cubicBezTo>
                  <a:pt x="200" y="144"/>
                  <a:pt x="196" y="148"/>
                  <a:pt x="192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12" y="148"/>
                  <a:pt x="8" y="144"/>
                  <a:pt x="8" y="1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36"/>
                  <a:pt x="12" y="32"/>
                  <a:pt x="16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3" y="28"/>
                  <a:pt x="73" y="28"/>
                  <a:pt x="73" y="28"/>
                </a:cubicBezTo>
                <a:cubicBezTo>
                  <a:pt x="85" y="8"/>
                  <a:pt x="85" y="8"/>
                  <a:pt x="85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31" y="28"/>
                  <a:pt x="131" y="28"/>
                  <a:pt x="131" y="28"/>
                </a:cubicBezTo>
                <a:cubicBezTo>
                  <a:pt x="133" y="32"/>
                  <a:pt x="133" y="32"/>
                  <a:pt x="133" y="32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96" y="32"/>
                  <a:pt x="200" y="36"/>
                  <a:pt x="200" y="40"/>
                </a:cubicBezTo>
                <a:lnTo>
                  <a:pt x="200" y="140"/>
                </a:lnTo>
                <a:close/>
                <a:moveTo>
                  <a:pt x="20" y="20"/>
                </a:moveTo>
                <a:cubicBezTo>
                  <a:pt x="52" y="20"/>
                  <a:pt x="52" y="20"/>
                  <a:pt x="52" y="20"/>
                </a:cubicBezTo>
                <a:cubicBezTo>
                  <a:pt x="54" y="20"/>
                  <a:pt x="56" y="18"/>
                  <a:pt x="56" y="16"/>
                </a:cubicBezTo>
                <a:cubicBezTo>
                  <a:pt x="56" y="14"/>
                  <a:pt x="54" y="12"/>
                  <a:pt x="52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8" y="12"/>
                  <a:pt x="16" y="14"/>
                  <a:pt x="16" y="16"/>
                </a:cubicBezTo>
                <a:cubicBezTo>
                  <a:pt x="16" y="18"/>
                  <a:pt x="18" y="20"/>
                  <a:pt x="20" y="20"/>
                </a:cubicBezTo>
                <a:close/>
                <a:moveTo>
                  <a:pt x="172" y="47"/>
                </a:moveTo>
                <a:cubicBezTo>
                  <a:pt x="166" y="47"/>
                  <a:pt x="161" y="53"/>
                  <a:pt x="161" y="59"/>
                </a:cubicBezTo>
                <a:cubicBezTo>
                  <a:pt x="161" y="65"/>
                  <a:pt x="166" y="71"/>
                  <a:pt x="172" y="71"/>
                </a:cubicBezTo>
                <a:cubicBezTo>
                  <a:pt x="179" y="71"/>
                  <a:pt x="184" y="65"/>
                  <a:pt x="184" y="59"/>
                </a:cubicBezTo>
                <a:cubicBezTo>
                  <a:pt x="184" y="53"/>
                  <a:pt x="179" y="47"/>
                  <a:pt x="172" y="47"/>
                </a:cubicBezTo>
                <a:close/>
                <a:moveTo>
                  <a:pt x="172" y="63"/>
                </a:moveTo>
                <a:cubicBezTo>
                  <a:pt x="170" y="63"/>
                  <a:pt x="169" y="61"/>
                  <a:pt x="169" y="59"/>
                </a:cubicBezTo>
                <a:cubicBezTo>
                  <a:pt x="169" y="57"/>
                  <a:pt x="170" y="55"/>
                  <a:pt x="172" y="55"/>
                </a:cubicBezTo>
                <a:cubicBezTo>
                  <a:pt x="174" y="55"/>
                  <a:pt x="176" y="57"/>
                  <a:pt x="176" y="59"/>
                </a:cubicBezTo>
                <a:cubicBezTo>
                  <a:pt x="176" y="61"/>
                  <a:pt x="174" y="63"/>
                  <a:pt x="172" y="63"/>
                </a:cubicBezTo>
                <a:close/>
                <a:moveTo>
                  <a:pt x="99" y="39"/>
                </a:moveTo>
                <a:cubicBezTo>
                  <a:pt x="71" y="39"/>
                  <a:pt x="48" y="61"/>
                  <a:pt x="48" y="89"/>
                </a:cubicBezTo>
                <a:cubicBezTo>
                  <a:pt x="48" y="117"/>
                  <a:pt x="71" y="140"/>
                  <a:pt x="99" y="140"/>
                </a:cubicBezTo>
                <a:cubicBezTo>
                  <a:pt x="127" y="140"/>
                  <a:pt x="150" y="117"/>
                  <a:pt x="150" y="89"/>
                </a:cubicBezTo>
                <a:cubicBezTo>
                  <a:pt x="150" y="61"/>
                  <a:pt x="127" y="39"/>
                  <a:pt x="99" y="39"/>
                </a:cubicBezTo>
                <a:close/>
                <a:moveTo>
                  <a:pt x="99" y="132"/>
                </a:moveTo>
                <a:cubicBezTo>
                  <a:pt x="75" y="132"/>
                  <a:pt x="56" y="113"/>
                  <a:pt x="56" y="89"/>
                </a:cubicBezTo>
                <a:cubicBezTo>
                  <a:pt x="56" y="66"/>
                  <a:pt x="75" y="47"/>
                  <a:pt x="99" y="47"/>
                </a:cubicBezTo>
                <a:cubicBezTo>
                  <a:pt x="123" y="47"/>
                  <a:pt x="142" y="66"/>
                  <a:pt x="142" y="89"/>
                </a:cubicBezTo>
                <a:cubicBezTo>
                  <a:pt x="142" y="113"/>
                  <a:pt x="123" y="132"/>
                  <a:pt x="99" y="1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12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4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99" grpId="0" animBg="1"/>
      <p:bldP spid="84" grpId="0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845750" y="5739744"/>
            <a:ext cx="648929" cy="648929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2752201" y="3707842"/>
            <a:ext cx="1091380" cy="1091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933471" y="1253614"/>
            <a:ext cx="648929" cy="648929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81768" y="2079523"/>
            <a:ext cx="1091380" cy="1091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8720" y="670761"/>
            <a:ext cx="4196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WRITE SOMETHING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EXCITING HERE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8720" y="1836469"/>
            <a:ext cx="401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8720" y="2465438"/>
            <a:ext cx="3811469" cy="622183"/>
            <a:chOff x="1518720" y="2465438"/>
            <a:chExt cx="3811469" cy="622183"/>
          </a:xfrm>
        </p:grpSpPr>
        <p:grpSp>
          <p:nvGrpSpPr>
            <p:cNvPr id="47" name="Group 46"/>
            <p:cNvGrpSpPr/>
            <p:nvPr/>
          </p:nvGrpSpPr>
          <p:grpSpPr>
            <a:xfrm>
              <a:off x="2819908" y="2480217"/>
              <a:ext cx="1209092" cy="588392"/>
              <a:chOff x="2403595" y="2623134"/>
              <a:chExt cx="1209092" cy="588392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2508772" y="2623134"/>
                <a:ext cx="9987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120</a:t>
                </a:r>
                <a:endParaRPr lang="id-ID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403595" y="2968318"/>
                <a:ext cx="1209092" cy="243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518720" y="2480217"/>
              <a:ext cx="1209092" cy="588392"/>
              <a:chOff x="1223120" y="2623134"/>
              <a:chExt cx="1209092" cy="58839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328297" y="2623134"/>
                <a:ext cx="9987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85</a:t>
                </a:r>
                <a:endParaRPr lang="id-ID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223120" y="2968318"/>
                <a:ext cx="1209092" cy="243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121097" y="2480217"/>
              <a:ext cx="1209092" cy="588392"/>
              <a:chOff x="3584069" y="2623134"/>
              <a:chExt cx="1209092" cy="58839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689246" y="2623134"/>
                <a:ext cx="9987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175</a:t>
                </a:r>
                <a:endParaRPr lang="id-ID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584069" y="2968318"/>
                <a:ext cx="1209092" cy="243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52" name="Straight Connector 51"/>
            <p:cNvCxnSpPr/>
            <p:nvPr/>
          </p:nvCxnSpPr>
          <p:spPr>
            <a:xfrm flipH="1">
              <a:off x="2758440" y="2465438"/>
              <a:ext cx="0" cy="622183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4090468" y="2465438"/>
              <a:ext cx="0" cy="622183"/>
            </a:xfrm>
            <a:prstGeom prst="line">
              <a:avLst/>
            </a:prstGeom>
            <a:ln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6555945" y="3649759"/>
            <a:ext cx="4377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NICE YACHT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FOR THE BUSINESS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87058" y="5000303"/>
            <a:ext cx="3242373" cy="1479405"/>
            <a:chOff x="6287058" y="5000303"/>
            <a:chExt cx="3242373" cy="1479405"/>
          </a:xfrm>
        </p:grpSpPr>
        <p:sp>
          <p:nvSpPr>
            <p:cNvPr id="79" name="TextBox 78"/>
            <p:cNvSpPr txBox="1"/>
            <p:nvPr/>
          </p:nvSpPr>
          <p:spPr>
            <a:xfrm>
              <a:off x="6287058" y="5833377"/>
              <a:ext cx="1486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75% </a:t>
              </a:r>
              <a:r>
                <a:rPr lang="en-US" sz="1200" b="1" i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200" b="1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b="1" i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200" b="1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2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2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695128" y="5000303"/>
              <a:ext cx="669872" cy="669868"/>
              <a:chOff x="4126706" y="2563416"/>
              <a:chExt cx="578645" cy="578644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lumMod val="20000"/>
                    <a:lumOff val="80000"/>
                    <a:alpha val="24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Arc 83"/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51789"/>
                  <a:gd name="adj2" fmla="val 16108834"/>
                </a:avLst>
              </a:prstGeom>
              <a:ln w="381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8087321" y="5833377"/>
              <a:ext cx="1442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60% </a:t>
              </a:r>
              <a:r>
                <a:rPr lang="en-US" sz="1200" b="1" i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200" b="1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b="1" i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200" b="1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2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2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8473440" y="5000303"/>
              <a:ext cx="669872" cy="669868"/>
              <a:chOff x="4126706" y="2563416"/>
              <a:chExt cx="578645" cy="578644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20000"/>
                    <a:lumOff val="80000"/>
                    <a:alpha val="24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Arc 90"/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3938778"/>
                  <a:gd name="adj2" fmla="val 16108834"/>
                </a:avLst>
              </a:prstGeom>
              <a:ln w="3810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3" name="Freeform 25"/>
            <p:cNvSpPr>
              <a:spLocks noEditPoints="1"/>
            </p:cNvSpPr>
            <p:nvPr/>
          </p:nvSpPr>
          <p:spPr bwMode="auto">
            <a:xfrm>
              <a:off x="6916272" y="5221445"/>
              <a:ext cx="227585" cy="227585"/>
            </a:xfrm>
            <a:custGeom>
              <a:avLst/>
              <a:gdLst>
                <a:gd name="T0" fmla="*/ 96 w 176"/>
                <a:gd name="T1" fmla="*/ 0 h 176"/>
                <a:gd name="T2" fmla="*/ 96 w 176"/>
                <a:gd name="T3" fmla="*/ 0 h 176"/>
                <a:gd name="T4" fmla="*/ 88 w 176"/>
                <a:gd name="T5" fmla="*/ 0 h 176"/>
                <a:gd name="T6" fmla="*/ 88 w 176"/>
                <a:gd name="T7" fmla="*/ 36 h 176"/>
                <a:gd name="T8" fmla="*/ 96 w 176"/>
                <a:gd name="T9" fmla="*/ 36 h 176"/>
                <a:gd name="T10" fmla="*/ 96 w 176"/>
                <a:gd name="T11" fmla="*/ 8 h 176"/>
                <a:gd name="T12" fmla="*/ 168 w 176"/>
                <a:gd name="T13" fmla="*/ 88 h 176"/>
                <a:gd name="T14" fmla="*/ 88 w 176"/>
                <a:gd name="T15" fmla="*/ 168 h 176"/>
                <a:gd name="T16" fmla="*/ 8 w 176"/>
                <a:gd name="T17" fmla="*/ 88 h 176"/>
                <a:gd name="T18" fmla="*/ 31 w 176"/>
                <a:gd name="T19" fmla="*/ 31 h 176"/>
                <a:gd name="T20" fmla="*/ 26 w 176"/>
                <a:gd name="T21" fmla="*/ 25 h 176"/>
                <a:gd name="T22" fmla="*/ 0 w 176"/>
                <a:gd name="T23" fmla="*/ 88 h 176"/>
                <a:gd name="T24" fmla="*/ 88 w 176"/>
                <a:gd name="T25" fmla="*/ 176 h 176"/>
                <a:gd name="T26" fmla="*/ 176 w 176"/>
                <a:gd name="T27" fmla="*/ 88 h 176"/>
                <a:gd name="T28" fmla="*/ 96 w 176"/>
                <a:gd name="T29" fmla="*/ 0 h 176"/>
                <a:gd name="T30" fmla="*/ 95 w 176"/>
                <a:gd name="T31" fmla="*/ 102 h 176"/>
                <a:gd name="T32" fmla="*/ 99 w 176"/>
                <a:gd name="T33" fmla="*/ 89 h 176"/>
                <a:gd name="T34" fmla="*/ 97 w 176"/>
                <a:gd name="T35" fmla="*/ 87 h 176"/>
                <a:gd name="T36" fmla="*/ 60 w 176"/>
                <a:gd name="T37" fmla="*/ 44 h 176"/>
                <a:gd name="T38" fmla="*/ 80 w 176"/>
                <a:gd name="T39" fmla="*/ 96 h 176"/>
                <a:gd name="T40" fmla="*/ 81 w 176"/>
                <a:gd name="T41" fmla="*/ 99 h 176"/>
                <a:gd name="T42" fmla="*/ 95 w 176"/>
                <a:gd name="T43" fmla="*/ 10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" h="176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36" y="12"/>
                    <a:pt x="168" y="46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66"/>
                    <a:pt x="17" y="46"/>
                    <a:pt x="31" y="31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0" y="41"/>
                    <a:pt x="0" y="63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42"/>
                    <a:pt x="141" y="4"/>
                    <a:pt x="96" y="0"/>
                  </a:cubicBezTo>
                  <a:close/>
                  <a:moveTo>
                    <a:pt x="95" y="102"/>
                  </a:moveTo>
                  <a:cubicBezTo>
                    <a:pt x="100" y="100"/>
                    <a:pt x="101" y="94"/>
                    <a:pt x="99" y="89"/>
                  </a:cubicBezTo>
                  <a:cubicBezTo>
                    <a:pt x="98" y="88"/>
                    <a:pt x="97" y="87"/>
                    <a:pt x="97" y="87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1" y="97"/>
                    <a:pt x="81" y="98"/>
                    <a:pt x="81" y="99"/>
                  </a:cubicBezTo>
                  <a:cubicBezTo>
                    <a:pt x="84" y="103"/>
                    <a:pt x="90" y="105"/>
                    <a:pt x="95" y="10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Freeform 99"/>
            <p:cNvSpPr>
              <a:spLocks noEditPoints="1"/>
            </p:cNvSpPr>
            <p:nvPr/>
          </p:nvSpPr>
          <p:spPr bwMode="auto">
            <a:xfrm>
              <a:off x="8679412" y="5216027"/>
              <a:ext cx="257929" cy="238421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4" name="图片占位符 1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006" y="3615026"/>
            <a:ext cx="4552336" cy="301437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20" grpId="0" animBg="1"/>
      <p:bldP spid="19" grpId="0" animBg="1"/>
      <p:bldP spid="9" grpId="0"/>
      <p:bldP spid="24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624349" y="1887793"/>
            <a:ext cx="10943303" cy="4011562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02" b="11902"/>
          <a:stretch>
            <a:fillRect/>
          </a:stretch>
        </p:blipFill>
        <p:spPr>
          <a:xfrm>
            <a:off x="7126288" y="1608138"/>
            <a:ext cx="4021137" cy="4572000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SERVICES </a:t>
            </a:r>
            <a:r>
              <a:rPr lang="en-US" b="0">
                <a:latin typeface="Arial" panose="020B0604020202020204" pitchFamily="34" charset="0"/>
                <a:sym typeface="Arial" panose="020B0604020202020204" pitchFamily="34" charset="0"/>
              </a:rPr>
              <a:t>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Solid Project’s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7122941" y="1607574"/>
            <a:ext cx="4020456" cy="4572000"/>
          </a:xfrm>
          <a:prstGeom prst="roundRect">
            <a:avLst>
              <a:gd name="adj" fmla="val 1083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: Top Corners Rounded 15"/>
          <p:cNvSpPr/>
          <p:nvPr/>
        </p:nvSpPr>
        <p:spPr>
          <a:xfrm rot="16200000">
            <a:off x="-2697" y="2514833"/>
            <a:ext cx="4011567" cy="2757478"/>
          </a:xfrm>
          <a:prstGeom prst="round2SameRect">
            <a:avLst>
              <a:gd name="adj1" fmla="val 3886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347" y="2556381"/>
            <a:ext cx="2757479" cy="668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6271" y="1960475"/>
            <a:ext cx="20136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SERVICE NUMBER 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6271" y="2629064"/>
            <a:ext cx="20136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SERVICE NUMBER 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6271" y="3297653"/>
            <a:ext cx="20136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SERVICE NUMBER 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6271" y="3966242"/>
            <a:ext cx="20136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SERVICE NUMBER 04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6271" y="4634831"/>
            <a:ext cx="20136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SERVICE NUMBER 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96271" y="5303448"/>
            <a:ext cx="20136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SERVICE NUMBER 06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79053" y="3011925"/>
            <a:ext cx="2946401" cy="1900094"/>
            <a:chOff x="3715652" y="2814367"/>
            <a:chExt cx="2946401" cy="1900094"/>
          </a:xfrm>
        </p:grpSpPr>
        <p:sp>
          <p:nvSpPr>
            <p:cNvPr id="15" name="TextBox 14"/>
            <p:cNvSpPr txBox="1"/>
            <p:nvPr/>
          </p:nvSpPr>
          <p:spPr>
            <a:xfrm>
              <a:off x="3715653" y="3091260"/>
              <a:ext cx="2946400" cy="162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20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2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accusantium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doloremque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laudantium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totam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rem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aperiam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eaque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ipsa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quae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ab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illo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inventore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veritatis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et quasi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architecto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beatae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vitae dicta sunt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explicabo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 Nemo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enim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ipsam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voluptatem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quia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voluptas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sit.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15652" y="2814367"/>
              <a:ext cx="209310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SERVICE NUMBER 02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06115" y="5236601"/>
            <a:ext cx="2692278" cy="273903"/>
            <a:chOff x="3836272" y="5354585"/>
            <a:chExt cx="2692278" cy="273903"/>
          </a:xfrm>
        </p:grpSpPr>
        <p:sp>
          <p:nvSpPr>
            <p:cNvPr id="32" name="Rectangle: Rounded Corners 31"/>
            <p:cNvSpPr/>
            <p:nvPr/>
          </p:nvSpPr>
          <p:spPr>
            <a:xfrm>
              <a:off x="3836272" y="5403791"/>
              <a:ext cx="1143119" cy="22469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View Details</a:t>
              </a: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5503939" y="5354585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Call Us</a:t>
              </a:r>
            </a:p>
          </p:txBody>
        </p:sp>
      </p:grpSp>
      <p:sp>
        <p:nvSpPr>
          <p:cNvPr id="35" name="Freeform 50"/>
          <p:cNvSpPr>
            <a:spLocks noEditPoints="1"/>
          </p:cNvSpPr>
          <p:nvPr/>
        </p:nvSpPr>
        <p:spPr bwMode="auto">
          <a:xfrm>
            <a:off x="3871382" y="2125257"/>
            <a:ext cx="651717" cy="554587"/>
          </a:xfrm>
          <a:custGeom>
            <a:avLst/>
            <a:gdLst>
              <a:gd name="T0" fmla="*/ 210 w 211"/>
              <a:gd name="T1" fmla="*/ 42 h 180"/>
              <a:gd name="T2" fmla="*/ 207 w 211"/>
              <a:gd name="T3" fmla="*/ 40 h 180"/>
              <a:gd name="T4" fmla="*/ 37 w 211"/>
              <a:gd name="T5" fmla="*/ 40 h 180"/>
              <a:gd name="T6" fmla="*/ 26 w 211"/>
              <a:gd name="T7" fmla="*/ 4 h 180"/>
              <a:gd name="T8" fmla="*/ 26 w 211"/>
              <a:gd name="T9" fmla="*/ 4 h 180"/>
              <a:gd name="T10" fmla="*/ 22 w 211"/>
              <a:gd name="T11" fmla="*/ 0 h 180"/>
              <a:gd name="T12" fmla="*/ 4 w 211"/>
              <a:gd name="T13" fmla="*/ 1 h 180"/>
              <a:gd name="T14" fmla="*/ 1 w 211"/>
              <a:gd name="T15" fmla="*/ 5 h 180"/>
              <a:gd name="T16" fmla="*/ 5 w 211"/>
              <a:gd name="T17" fmla="*/ 9 h 180"/>
              <a:gd name="T18" fmla="*/ 5 w 211"/>
              <a:gd name="T19" fmla="*/ 9 h 180"/>
              <a:gd name="T20" fmla="*/ 19 w 211"/>
              <a:gd name="T21" fmla="*/ 8 h 180"/>
              <a:gd name="T22" fmla="*/ 52 w 211"/>
              <a:gd name="T23" fmla="*/ 123 h 180"/>
              <a:gd name="T24" fmla="*/ 54 w 211"/>
              <a:gd name="T25" fmla="*/ 129 h 180"/>
              <a:gd name="T26" fmla="*/ 58 w 211"/>
              <a:gd name="T27" fmla="*/ 132 h 180"/>
              <a:gd name="T28" fmla="*/ 187 w 211"/>
              <a:gd name="T29" fmla="*/ 132 h 180"/>
              <a:gd name="T30" fmla="*/ 191 w 211"/>
              <a:gd name="T31" fmla="*/ 129 h 180"/>
              <a:gd name="T32" fmla="*/ 211 w 211"/>
              <a:gd name="T33" fmla="*/ 46 h 180"/>
              <a:gd name="T34" fmla="*/ 210 w 211"/>
              <a:gd name="T35" fmla="*/ 42 h 180"/>
              <a:gd name="T36" fmla="*/ 184 w 211"/>
              <a:gd name="T37" fmla="*/ 124 h 180"/>
              <a:gd name="T38" fmla="*/ 61 w 211"/>
              <a:gd name="T39" fmla="*/ 124 h 180"/>
              <a:gd name="T40" fmla="*/ 60 w 211"/>
              <a:gd name="T41" fmla="*/ 123 h 180"/>
              <a:gd name="T42" fmla="*/ 60 w 211"/>
              <a:gd name="T43" fmla="*/ 123 h 180"/>
              <a:gd name="T44" fmla="*/ 39 w 211"/>
              <a:gd name="T45" fmla="*/ 48 h 180"/>
              <a:gd name="T46" fmla="*/ 203 w 211"/>
              <a:gd name="T47" fmla="*/ 48 h 180"/>
              <a:gd name="T48" fmla="*/ 184 w 211"/>
              <a:gd name="T49" fmla="*/ 124 h 180"/>
              <a:gd name="T50" fmla="*/ 77 w 211"/>
              <a:gd name="T51" fmla="*/ 141 h 180"/>
              <a:gd name="T52" fmla="*/ 57 w 211"/>
              <a:gd name="T53" fmla="*/ 160 h 180"/>
              <a:gd name="T54" fmla="*/ 77 w 211"/>
              <a:gd name="T55" fmla="*/ 180 h 180"/>
              <a:gd name="T56" fmla="*/ 96 w 211"/>
              <a:gd name="T57" fmla="*/ 160 h 180"/>
              <a:gd name="T58" fmla="*/ 77 w 211"/>
              <a:gd name="T59" fmla="*/ 141 h 180"/>
              <a:gd name="T60" fmla="*/ 77 w 211"/>
              <a:gd name="T61" fmla="*/ 172 h 180"/>
              <a:gd name="T62" fmla="*/ 65 w 211"/>
              <a:gd name="T63" fmla="*/ 160 h 180"/>
              <a:gd name="T64" fmla="*/ 77 w 211"/>
              <a:gd name="T65" fmla="*/ 149 h 180"/>
              <a:gd name="T66" fmla="*/ 88 w 211"/>
              <a:gd name="T67" fmla="*/ 160 h 180"/>
              <a:gd name="T68" fmla="*/ 77 w 211"/>
              <a:gd name="T69" fmla="*/ 172 h 180"/>
              <a:gd name="T70" fmla="*/ 165 w 211"/>
              <a:gd name="T71" fmla="*/ 141 h 180"/>
              <a:gd name="T72" fmla="*/ 145 w 211"/>
              <a:gd name="T73" fmla="*/ 160 h 180"/>
              <a:gd name="T74" fmla="*/ 165 w 211"/>
              <a:gd name="T75" fmla="*/ 180 h 180"/>
              <a:gd name="T76" fmla="*/ 184 w 211"/>
              <a:gd name="T77" fmla="*/ 160 h 180"/>
              <a:gd name="T78" fmla="*/ 165 w 211"/>
              <a:gd name="T79" fmla="*/ 141 h 180"/>
              <a:gd name="T80" fmla="*/ 165 w 211"/>
              <a:gd name="T81" fmla="*/ 172 h 180"/>
              <a:gd name="T82" fmla="*/ 153 w 211"/>
              <a:gd name="T83" fmla="*/ 160 h 180"/>
              <a:gd name="T84" fmla="*/ 165 w 211"/>
              <a:gd name="T85" fmla="*/ 149 h 180"/>
              <a:gd name="T86" fmla="*/ 176 w 211"/>
              <a:gd name="T87" fmla="*/ 160 h 180"/>
              <a:gd name="T88" fmla="*/ 165 w 211"/>
              <a:gd name="T89" fmla="*/ 172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11" h="180">
                <a:moveTo>
                  <a:pt x="210" y="42"/>
                </a:moveTo>
                <a:cubicBezTo>
                  <a:pt x="209" y="41"/>
                  <a:pt x="208" y="40"/>
                  <a:pt x="20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2"/>
                  <a:pt x="24" y="0"/>
                  <a:pt x="22" y="0"/>
                </a:cubicBezTo>
                <a:cubicBezTo>
                  <a:pt x="4" y="1"/>
                  <a:pt x="4" y="1"/>
                  <a:pt x="4" y="1"/>
                </a:cubicBezTo>
                <a:cubicBezTo>
                  <a:pt x="2" y="1"/>
                  <a:pt x="0" y="3"/>
                  <a:pt x="1" y="5"/>
                </a:cubicBezTo>
                <a:cubicBezTo>
                  <a:pt x="1" y="8"/>
                  <a:pt x="2" y="9"/>
                  <a:pt x="5" y="9"/>
                </a:cubicBezTo>
                <a:cubicBezTo>
                  <a:pt x="5" y="9"/>
                  <a:pt x="5" y="9"/>
                  <a:pt x="5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52" y="123"/>
                  <a:pt x="52" y="123"/>
                  <a:pt x="52" y="123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54" y="131"/>
                  <a:pt x="56" y="132"/>
                  <a:pt x="58" y="132"/>
                </a:cubicBezTo>
                <a:cubicBezTo>
                  <a:pt x="187" y="132"/>
                  <a:pt x="187" y="132"/>
                  <a:pt x="187" y="132"/>
                </a:cubicBezTo>
                <a:cubicBezTo>
                  <a:pt x="189" y="132"/>
                  <a:pt x="190" y="131"/>
                  <a:pt x="191" y="129"/>
                </a:cubicBezTo>
                <a:cubicBezTo>
                  <a:pt x="211" y="46"/>
                  <a:pt x="211" y="46"/>
                  <a:pt x="211" y="46"/>
                </a:cubicBezTo>
                <a:cubicBezTo>
                  <a:pt x="211" y="44"/>
                  <a:pt x="211" y="43"/>
                  <a:pt x="210" y="42"/>
                </a:cubicBezTo>
                <a:close/>
                <a:moveTo>
                  <a:pt x="184" y="124"/>
                </a:moveTo>
                <a:cubicBezTo>
                  <a:pt x="61" y="124"/>
                  <a:pt x="61" y="124"/>
                  <a:pt x="61" y="124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60" y="123"/>
                  <a:pt x="60" y="123"/>
                  <a:pt x="60" y="123"/>
                </a:cubicBezTo>
                <a:cubicBezTo>
                  <a:pt x="39" y="48"/>
                  <a:pt x="39" y="48"/>
                  <a:pt x="39" y="48"/>
                </a:cubicBezTo>
                <a:cubicBezTo>
                  <a:pt x="203" y="48"/>
                  <a:pt x="203" y="48"/>
                  <a:pt x="203" y="48"/>
                </a:cubicBezTo>
                <a:lnTo>
                  <a:pt x="184" y="124"/>
                </a:lnTo>
                <a:close/>
                <a:moveTo>
                  <a:pt x="77" y="141"/>
                </a:moveTo>
                <a:cubicBezTo>
                  <a:pt x="66" y="141"/>
                  <a:pt x="57" y="149"/>
                  <a:pt x="57" y="160"/>
                </a:cubicBezTo>
                <a:cubicBezTo>
                  <a:pt x="57" y="171"/>
                  <a:pt x="66" y="180"/>
                  <a:pt x="77" y="180"/>
                </a:cubicBezTo>
                <a:cubicBezTo>
                  <a:pt x="88" y="180"/>
                  <a:pt x="96" y="171"/>
                  <a:pt x="96" y="160"/>
                </a:cubicBezTo>
                <a:cubicBezTo>
                  <a:pt x="96" y="149"/>
                  <a:pt x="88" y="141"/>
                  <a:pt x="77" y="141"/>
                </a:cubicBezTo>
                <a:close/>
                <a:moveTo>
                  <a:pt x="77" y="172"/>
                </a:moveTo>
                <a:cubicBezTo>
                  <a:pt x="71" y="172"/>
                  <a:pt x="65" y="167"/>
                  <a:pt x="65" y="160"/>
                </a:cubicBezTo>
                <a:cubicBezTo>
                  <a:pt x="65" y="154"/>
                  <a:pt x="71" y="149"/>
                  <a:pt x="77" y="149"/>
                </a:cubicBezTo>
                <a:cubicBezTo>
                  <a:pt x="83" y="149"/>
                  <a:pt x="88" y="154"/>
                  <a:pt x="88" y="160"/>
                </a:cubicBezTo>
                <a:cubicBezTo>
                  <a:pt x="88" y="167"/>
                  <a:pt x="83" y="172"/>
                  <a:pt x="77" y="172"/>
                </a:cubicBezTo>
                <a:close/>
                <a:moveTo>
                  <a:pt x="165" y="141"/>
                </a:moveTo>
                <a:cubicBezTo>
                  <a:pt x="154" y="141"/>
                  <a:pt x="145" y="149"/>
                  <a:pt x="145" y="160"/>
                </a:cubicBezTo>
                <a:cubicBezTo>
                  <a:pt x="145" y="171"/>
                  <a:pt x="154" y="180"/>
                  <a:pt x="165" y="180"/>
                </a:cubicBezTo>
                <a:cubicBezTo>
                  <a:pt x="176" y="180"/>
                  <a:pt x="184" y="171"/>
                  <a:pt x="184" y="160"/>
                </a:cubicBezTo>
                <a:cubicBezTo>
                  <a:pt x="184" y="149"/>
                  <a:pt x="176" y="141"/>
                  <a:pt x="165" y="141"/>
                </a:cubicBezTo>
                <a:close/>
                <a:moveTo>
                  <a:pt x="165" y="172"/>
                </a:moveTo>
                <a:cubicBezTo>
                  <a:pt x="158" y="172"/>
                  <a:pt x="153" y="167"/>
                  <a:pt x="153" y="160"/>
                </a:cubicBezTo>
                <a:cubicBezTo>
                  <a:pt x="153" y="154"/>
                  <a:pt x="158" y="149"/>
                  <a:pt x="165" y="149"/>
                </a:cubicBezTo>
                <a:cubicBezTo>
                  <a:pt x="171" y="149"/>
                  <a:pt x="176" y="154"/>
                  <a:pt x="176" y="160"/>
                </a:cubicBezTo>
                <a:cubicBezTo>
                  <a:pt x="176" y="167"/>
                  <a:pt x="171" y="172"/>
                  <a:pt x="165" y="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7511983" y="2527113"/>
            <a:ext cx="1486012" cy="1668722"/>
            <a:chOff x="7304600" y="2182258"/>
            <a:chExt cx="1486012" cy="1668722"/>
          </a:xfrm>
        </p:grpSpPr>
        <p:sp>
          <p:nvSpPr>
            <p:cNvPr id="39" name="TextBox 38"/>
            <p:cNvSpPr txBox="1"/>
            <p:nvPr/>
          </p:nvSpPr>
          <p:spPr>
            <a:xfrm>
              <a:off x="7304600" y="3204649"/>
              <a:ext cx="1486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200" b="1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200" b="1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200" b="1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616451" y="2182258"/>
              <a:ext cx="862310" cy="862304"/>
              <a:chOff x="1182248" y="3962915"/>
              <a:chExt cx="990238" cy="99023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1182249" y="3962915"/>
                <a:ext cx="990236" cy="990232"/>
                <a:chOff x="4126706" y="2563416"/>
                <a:chExt cx="578645" cy="578644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2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" name="Arc 43"/>
                <p:cNvSpPr/>
                <p:nvPr/>
              </p:nvSpPr>
              <p:spPr>
                <a:xfrm>
                  <a:off x="4126707" y="2563416"/>
                  <a:ext cx="578644" cy="578644"/>
                </a:xfrm>
                <a:prstGeom prst="arc">
                  <a:avLst>
                    <a:gd name="adj1" fmla="val 3419068"/>
                    <a:gd name="adj2" fmla="val 16108834"/>
                  </a:avLst>
                </a:prstGeom>
                <a:ln w="381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 sz="40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/>
              <p:cNvSpPr txBox="1"/>
              <p:nvPr/>
            </p:nvSpPr>
            <p:spPr>
              <a:xfrm>
                <a:off x="1182248" y="4257976"/>
                <a:ext cx="990238" cy="45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68%</a:t>
                </a:r>
                <a:endParaRPr lang="id-ID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9312246" y="2527113"/>
            <a:ext cx="1442110" cy="1668722"/>
            <a:chOff x="9487147" y="2182258"/>
            <a:chExt cx="1442110" cy="1668722"/>
          </a:xfrm>
        </p:grpSpPr>
        <p:sp>
          <p:nvSpPr>
            <p:cNvPr id="46" name="TextBox 45"/>
            <p:cNvSpPr txBox="1"/>
            <p:nvPr/>
          </p:nvSpPr>
          <p:spPr>
            <a:xfrm>
              <a:off x="9487147" y="3204649"/>
              <a:ext cx="1442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200" b="1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200" b="1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200" b="1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9777047" y="2182258"/>
              <a:ext cx="862310" cy="862304"/>
              <a:chOff x="3454763" y="3962915"/>
              <a:chExt cx="990238" cy="99023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454764" y="3962915"/>
                <a:ext cx="990236" cy="990232"/>
                <a:chOff x="4126706" y="2563416"/>
                <a:chExt cx="578645" cy="578644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4126706" y="2563416"/>
                  <a:ext cx="578644" cy="57864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2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Arc 50"/>
                <p:cNvSpPr/>
                <p:nvPr/>
              </p:nvSpPr>
              <p:spPr>
                <a:xfrm>
                  <a:off x="4126707" y="2563416"/>
                  <a:ext cx="578644" cy="578644"/>
                </a:xfrm>
                <a:prstGeom prst="arc">
                  <a:avLst>
                    <a:gd name="adj1" fmla="val 19601782"/>
                    <a:gd name="adj2" fmla="val 16108834"/>
                  </a:avLst>
                </a:prstGeom>
                <a:ln w="381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d-ID" sz="40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3454763" y="4257976"/>
                <a:ext cx="990238" cy="459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80%</a:t>
                </a:r>
                <a:endParaRPr lang="id-ID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348149" y="4448883"/>
            <a:ext cx="1209092" cy="836924"/>
            <a:chOff x="7289536" y="4448883"/>
            <a:chExt cx="1209092" cy="836924"/>
          </a:xfrm>
        </p:grpSpPr>
        <p:sp>
          <p:nvSpPr>
            <p:cNvPr id="57" name="TextBox 56"/>
            <p:cNvSpPr txBox="1"/>
            <p:nvPr/>
          </p:nvSpPr>
          <p:spPr>
            <a:xfrm>
              <a:off x="7394713" y="4448883"/>
              <a:ext cx="998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rPr>
                <a:t>99</a:t>
              </a:r>
              <a:endParaRPr 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289536" y="4839787"/>
              <a:ext cx="1209092" cy="446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“Sed </a:t>
              </a:r>
              <a:r>
                <a:rPr lang="en-US" sz="1000" i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ut</a:t>
              </a:r>
              <a:r>
                <a:rPr lang="en-US" sz="10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 </a:t>
              </a:r>
              <a:r>
                <a:rPr lang="en-US" sz="1000" i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perspiciatis</a:t>
              </a:r>
              <a:endParaRPr lang="en-US" sz="10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528624" y="4448883"/>
            <a:ext cx="1209092" cy="836924"/>
            <a:chOff x="8470011" y="4448883"/>
            <a:chExt cx="1209092" cy="836924"/>
          </a:xfrm>
        </p:grpSpPr>
        <p:sp>
          <p:nvSpPr>
            <p:cNvPr id="60" name="TextBox 59"/>
            <p:cNvSpPr txBox="1"/>
            <p:nvPr/>
          </p:nvSpPr>
          <p:spPr>
            <a:xfrm>
              <a:off x="8575188" y="4448883"/>
              <a:ext cx="998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rPr>
                <a:t>180</a:t>
              </a:r>
              <a:endParaRPr 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470011" y="4839787"/>
              <a:ext cx="1209092" cy="446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“Sed </a:t>
              </a:r>
              <a:r>
                <a:rPr lang="en-US" sz="1000" i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ut</a:t>
              </a:r>
              <a:r>
                <a:rPr lang="en-US" sz="10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 </a:t>
              </a:r>
              <a:r>
                <a:rPr lang="en-US" sz="1000" i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perspiciatis</a:t>
              </a:r>
              <a:endParaRPr lang="en-US" sz="10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709098" y="4448883"/>
            <a:ext cx="1209092" cy="836924"/>
            <a:chOff x="9650485" y="4448883"/>
            <a:chExt cx="1209092" cy="836924"/>
          </a:xfrm>
        </p:grpSpPr>
        <p:sp>
          <p:nvSpPr>
            <p:cNvPr id="63" name="TextBox 62"/>
            <p:cNvSpPr txBox="1"/>
            <p:nvPr/>
          </p:nvSpPr>
          <p:spPr>
            <a:xfrm>
              <a:off x="9755662" y="4448883"/>
              <a:ext cx="998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rPr>
                <a:t>175</a:t>
              </a:r>
              <a:endParaRPr 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650485" y="4839787"/>
              <a:ext cx="1209092" cy="446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“Sed </a:t>
              </a:r>
              <a:r>
                <a:rPr lang="en-US" sz="1000" i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ut</a:t>
              </a:r>
              <a:r>
                <a:rPr lang="en-US" sz="10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 </a:t>
              </a:r>
              <a:r>
                <a:rPr lang="en-US" sz="1000" i="1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rPr>
                <a:t>perspiciatis</a:t>
              </a:r>
              <a:endParaRPr lang="en-US" sz="10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Segoe UI Light" panose="020B0502040204020203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6" grpId="0" animBg="1"/>
      <p:bldP spid="18" grpId="0" animBg="1"/>
      <p:bldP spid="24" grpId="0"/>
      <p:bldP spid="25" grpId="0"/>
      <p:bldP spid="26" grpId="0"/>
      <p:bldP spid="27" grpId="0"/>
      <p:bldP spid="28" grpId="0"/>
      <p:bldP spid="29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9616593" y="4142550"/>
            <a:ext cx="1563123" cy="1563123"/>
            <a:chOff x="5570123" y="4057720"/>
            <a:chExt cx="1563123" cy="1563123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5570123" y="4057720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82098" y="4734956"/>
              <a:ext cx="1339173" cy="819307"/>
              <a:chOff x="5682098" y="4666321"/>
              <a:chExt cx="1339173" cy="81930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5682098" y="4977797"/>
                <a:ext cx="133917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“enim ipsam voluptatem quia voluptas sit.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1425</a:t>
                </a:r>
              </a:p>
            </p:txBody>
          </p:sp>
        </p:grpSp>
        <p:sp>
          <p:nvSpPr>
            <p:cNvPr id="25" name="Freeform 158"/>
            <p:cNvSpPr>
              <a:spLocks noEditPoints="1"/>
            </p:cNvSpPr>
            <p:nvPr/>
          </p:nvSpPr>
          <p:spPr bwMode="auto">
            <a:xfrm>
              <a:off x="6150959" y="4255568"/>
              <a:ext cx="356826" cy="422648"/>
            </a:xfrm>
            <a:custGeom>
              <a:avLst/>
              <a:gdLst>
                <a:gd name="T0" fmla="*/ 85 w 172"/>
                <a:gd name="T1" fmla="*/ 204 h 204"/>
                <a:gd name="T2" fmla="*/ 85 w 172"/>
                <a:gd name="T3" fmla="*/ 204 h 204"/>
                <a:gd name="T4" fmla="*/ 4 w 172"/>
                <a:gd name="T5" fmla="*/ 185 h 204"/>
                <a:gd name="T6" fmla="*/ 2 w 172"/>
                <a:gd name="T7" fmla="*/ 184 h 204"/>
                <a:gd name="T8" fmla="*/ 2 w 172"/>
                <a:gd name="T9" fmla="*/ 181 h 204"/>
                <a:gd name="T10" fmla="*/ 15 w 172"/>
                <a:gd name="T11" fmla="*/ 143 h 204"/>
                <a:gd name="T12" fmla="*/ 61 w 172"/>
                <a:gd name="T13" fmla="*/ 125 h 204"/>
                <a:gd name="T14" fmla="*/ 61 w 172"/>
                <a:gd name="T15" fmla="*/ 121 h 204"/>
                <a:gd name="T16" fmla="*/ 15 w 172"/>
                <a:gd name="T17" fmla="*/ 99 h 204"/>
                <a:gd name="T18" fmla="*/ 9 w 172"/>
                <a:gd name="T19" fmla="*/ 93 h 204"/>
                <a:gd name="T20" fmla="*/ 17 w 172"/>
                <a:gd name="T21" fmla="*/ 92 h 204"/>
                <a:gd name="T22" fmla="*/ 40 w 172"/>
                <a:gd name="T23" fmla="*/ 64 h 204"/>
                <a:gd name="T24" fmla="*/ 46 w 172"/>
                <a:gd name="T25" fmla="*/ 35 h 204"/>
                <a:gd name="T26" fmla="*/ 83 w 172"/>
                <a:gd name="T27" fmla="*/ 0 h 204"/>
                <a:gd name="T28" fmla="*/ 88 w 172"/>
                <a:gd name="T29" fmla="*/ 0 h 204"/>
                <a:gd name="T30" fmla="*/ 118 w 172"/>
                <a:gd name="T31" fmla="*/ 13 h 204"/>
                <a:gd name="T32" fmla="*/ 135 w 172"/>
                <a:gd name="T33" fmla="*/ 75 h 204"/>
                <a:gd name="T34" fmla="*/ 152 w 172"/>
                <a:gd name="T35" fmla="*/ 92 h 204"/>
                <a:gd name="T36" fmla="*/ 157 w 172"/>
                <a:gd name="T37" fmla="*/ 93 h 204"/>
                <a:gd name="T38" fmla="*/ 154 w 172"/>
                <a:gd name="T39" fmla="*/ 98 h 204"/>
                <a:gd name="T40" fmla="*/ 110 w 172"/>
                <a:gd name="T41" fmla="*/ 120 h 204"/>
                <a:gd name="T42" fmla="*/ 111 w 172"/>
                <a:gd name="T43" fmla="*/ 126 h 204"/>
                <a:gd name="T44" fmla="*/ 144 w 172"/>
                <a:gd name="T45" fmla="*/ 134 h 204"/>
                <a:gd name="T46" fmla="*/ 172 w 172"/>
                <a:gd name="T47" fmla="*/ 181 h 204"/>
                <a:gd name="T48" fmla="*/ 172 w 172"/>
                <a:gd name="T49" fmla="*/ 184 h 204"/>
                <a:gd name="T50" fmla="*/ 170 w 172"/>
                <a:gd name="T51" fmla="*/ 185 h 204"/>
                <a:gd name="T52" fmla="*/ 85 w 172"/>
                <a:gd name="T53" fmla="*/ 204 h 204"/>
                <a:gd name="T54" fmla="*/ 10 w 172"/>
                <a:gd name="T55" fmla="*/ 178 h 204"/>
                <a:gd name="T56" fmla="*/ 85 w 172"/>
                <a:gd name="T57" fmla="*/ 196 h 204"/>
                <a:gd name="T58" fmla="*/ 85 w 172"/>
                <a:gd name="T59" fmla="*/ 200 h 204"/>
                <a:gd name="T60" fmla="*/ 85 w 172"/>
                <a:gd name="T61" fmla="*/ 196 h 204"/>
                <a:gd name="T62" fmla="*/ 164 w 172"/>
                <a:gd name="T63" fmla="*/ 178 h 204"/>
                <a:gd name="T64" fmla="*/ 109 w 172"/>
                <a:gd name="T65" fmla="*/ 134 h 204"/>
                <a:gd name="T66" fmla="*/ 108 w 172"/>
                <a:gd name="T67" fmla="*/ 134 h 204"/>
                <a:gd name="T68" fmla="*/ 104 w 172"/>
                <a:gd name="T69" fmla="*/ 134 h 204"/>
                <a:gd name="T70" fmla="*/ 101 w 172"/>
                <a:gd name="T71" fmla="*/ 113 h 204"/>
                <a:gd name="T72" fmla="*/ 106 w 172"/>
                <a:gd name="T73" fmla="*/ 112 h 204"/>
                <a:gd name="T74" fmla="*/ 144 w 172"/>
                <a:gd name="T75" fmla="*/ 97 h 204"/>
                <a:gd name="T76" fmla="*/ 127 w 172"/>
                <a:gd name="T77" fmla="*/ 76 h 204"/>
                <a:gd name="T78" fmla="*/ 127 w 172"/>
                <a:gd name="T79" fmla="*/ 75 h 204"/>
                <a:gd name="T80" fmla="*/ 127 w 172"/>
                <a:gd name="T81" fmla="*/ 75 h 204"/>
                <a:gd name="T82" fmla="*/ 112 w 172"/>
                <a:gd name="T83" fmla="*/ 18 h 204"/>
                <a:gd name="T84" fmla="*/ 84 w 172"/>
                <a:gd name="T85" fmla="*/ 8 h 204"/>
                <a:gd name="T86" fmla="*/ 48 w 172"/>
                <a:gd name="T87" fmla="*/ 64 h 204"/>
                <a:gd name="T88" fmla="*/ 48 w 172"/>
                <a:gd name="T89" fmla="*/ 65 h 204"/>
                <a:gd name="T90" fmla="*/ 25 w 172"/>
                <a:gd name="T91" fmla="*/ 98 h 204"/>
                <a:gd name="T92" fmla="*/ 60 w 172"/>
                <a:gd name="T93" fmla="*/ 113 h 204"/>
                <a:gd name="T94" fmla="*/ 64 w 172"/>
                <a:gd name="T95" fmla="*/ 113 h 204"/>
                <a:gd name="T96" fmla="*/ 69 w 172"/>
                <a:gd name="T97" fmla="*/ 112 h 204"/>
                <a:gd name="T98" fmla="*/ 69 w 172"/>
                <a:gd name="T99" fmla="*/ 133 h 204"/>
                <a:gd name="T100" fmla="*/ 65 w 172"/>
                <a:gd name="T101" fmla="*/ 133 h 204"/>
                <a:gd name="T102" fmla="*/ 21 w 172"/>
                <a:gd name="T103" fmla="*/ 149 h 204"/>
                <a:gd name="T104" fmla="*/ 10 w 172"/>
                <a:gd name="T105" fmla="*/ 17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04">
                  <a:moveTo>
                    <a:pt x="85" y="204"/>
                  </a:moveTo>
                  <a:cubicBezTo>
                    <a:pt x="85" y="204"/>
                    <a:pt x="85" y="204"/>
                    <a:pt x="85" y="204"/>
                  </a:cubicBezTo>
                  <a:cubicBezTo>
                    <a:pt x="45" y="204"/>
                    <a:pt x="6" y="185"/>
                    <a:pt x="4" y="185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2" y="181"/>
                    <a:pt x="0" y="160"/>
                    <a:pt x="15" y="143"/>
                  </a:cubicBezTo>
                  <a:cubicBezTo>
                    <a:pt x="25" y="132"/>
                    <a:pt x="40" y="126"/>
                    <a:pt x="61" y="125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3" y="121"/>
                    <a:pt x="35" y="119"/>
                    <a:pt x="15" y="99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8" y="92"/>
                    <a:pt x="36" y="89"/>
                    <a:pt x="40" y="64"/>
                  </a:cubicBezTo>
                  <a:cubicBezTo>
                    <a:pt x="40" y="62"/>
                    <a:pt x="41" y="48"/>
                    <a:pt x="46" y="35"/>
                  </a:cubicBezTo>
                  <a:cubicBezTo>
                    <a:pt x="53" y="14"/>
                    <a:pt x="66" y="2"/>
                    <a:pt x="83" y="0"/>
                  </a:cubicBezTo>
                  <a:cubicBezTo>
                    <a:pt x="83" y="0"/>
                    <a:pt x="85" y="0"/>
                    <a:pt x="88" y="0"/>
                  </a:cubicBezTo>
                  <a:cubicBezTo>
                    <a:pt x="95" y="0"/>
                    <a:pt x="108" y="2"/>
                    <a:pt x="118" y="13"/>
                  </a:cubicBezTo>
                  <a:cubicBezTo>
                    <a:pt x="130" y="25"/>
                    <a:pt x="136" y="46"/>
                    <a:pt x="135" y="75"/>
                  </a:cubicBezTo>
                  <a:cubicBezTo>
                    <a:pt x="135" y="77"/>
                    <a:pt x="139" y="89"/>
                    <a:pt x="152" y="92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9"/>
                    <a:pt x="142" y="117"/>
                    <a:pt x="110" y="120"/>
                  </a:cubicBezTo>
                  <a:cubicBezTo>
                    <a:pt x="111" y="126"/>
                    <a:pt x="111" y="126"/>
                    <a:pt x="111" y="126"/>
                  </a:cubicBezTo>
                  <a:cubicBezTo>
                    <a:pt x="118" y="126"/>
                    <a:pt x="131" y="127"/>
                    <a:pt x="144" y="134"/>
                  </a:cubicBezTo>
                  <a:cubicBezTo>
                    <a:pt x="162" y="143"/>
                    <a:pt x="172" y="159"/>
                    <a:pt x="172" y="181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68" y="185"/>
                    <a:pt x="127" y="204"/>
                    <a:pt x="85" y="204"/>
                  </a:cubicBezTo>
                  <a:close/>
                  <a:moveTo>
                    <a:pt x="10" y="178"/>
                  </a:moveTo>
                  <a:cubicBezTo>
                    <a:pt x="18" y="182"/>
                    <a:pt x="52" y="196"/>
                    <a:pt x="85" y="196"/>
                  </a:cubicBezTo>
                  <a:cubicBezTo>
                    <a:pt x="85" y="200"/>
                    <a:pt x="85" y="200"/>
                    <a:pt x="85" y="200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120" y="196"/>
                    <a:pt x="155" y="182"/>
                    <a:pt x="164" y="178"/>
                  </a:cubicBezTo>
                  <a:cubicBezTo>
                    <a:pt x="162" y="136"/>
                    <a:pt x="118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27" y="111"/>
                    <a:pt x="139" y="103"/>
                    <a:pt x="144" y="97"/>
                  </a:cubicBezTo>
                  <a:cubicBezTo>
                    <a:pt x="130" y="91"/>
                    <a:pt x="127" y="77"/>
                    <a:pt x="127" y="76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8" y="48"/>
                    <a:pt x="123" y="29"/>
                    <a:pt x="112" y="18"/>
                  </a:cubicBezTo>
                  <a:cubicBezTo>
                    <a:pt x="100" y="5"/>
                    <a:pt x="84" y="8"/>
                    <a:pt x="84" y="8"/>
                  </a:cubicBezTo>
                  <a:cubicBezTo>
                    <a:pt x="50" y="12"/>
                    <a:pt x="48" y="64"/>
                    <a:pt x="48" y="6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5" y="86"/>
                    <a:pt x="33" y="94"/>
                    <a:pt x="25" y="98"/>
                  </a:cubicBezTo>
                  <a:cubicBezTo>
                    <a:pt x="41" y="111"/>
                    <a:pt x="53" y="113"/>
                    <a:pt x="60" y="113"/>
                  </a:cubicBezTo>
                  <a:cubicBezTo>
                    <a:pt x="63" y="113"/>
                    <a:pt x="64" y="113"/>
                    <a:pt x="64" y="113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45" y="133"/>
                    <a:pt x="30" y="138"/>
                    <a:pt x="21" y="149"/>
                  </a:cubicBezTo>
                  <a:cubicBezTo>
                    <a:pt x="11" y="159"/>
                    <a:pt x="10" y="173"/>
                    <a:pt x="10" y="1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558583" y="4142550"/>
            <a:ext cx="1563123" cy="1563123"/>
            <a:chOff x="5570123" y="2183121"/>
            <a:chExt cx="1563123" cy="1563123"/>
          </a:xfrm>
        </p:grpSpPr>
        <p:sp>
          <p:nvSpPr>
            <p:cNvPr id="29" name="Rectangle: Rounded Corners 28"/>
            <p:cNvSpPr/>
            <p:nvPr/>
          </p:nvSpPr>
          <p:spPr>
            <a:xfrm>
              <a:off x="5570123" y="2183121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159"/>
            <p:cNvSpPr>
              <a:spLocks noEditPoints="1"/>
            </p:cNvSpPr>
            <p:nvPr/>
          </p:nvSpPr>
          <p:spPr bwMode="auto">
            <a:xfrm>
              <a:off x="6126709" y="2383885"/>
              <a:ext cx="405326" cy="412256"/>
            </a:xfrm>
            <a:custGeom>
              <a:avLst/>
              <a:gdLst>
                <a:gd name="T0" fmla="*/ 97 w 196"/>
                <a:gd name="T1" fmla="*/ 200 h 200"/>
                <a:gd name="T2" fmla="*/ 10 w 196"/>
                <a:gd name="T3" fmla="*/ 178 h 200"/>
                <a:gd name="T4" fmla="*/ 8 w 196"/>
                <a:gd name="T5" fmla="*/ 177 h 200"/>
                <a:gd name="T6" fmla="*/ 8 w 196"/>
                <a:gd name="T7" fmla="*/ 175 h 200"/>
                <a:gd name="T8" fmla="*/ 46 w 196"/>
                <a:gd name="T9" fmla="*/ 117 h 200"/>
                <a:gd name="T10" fmla="*/ 46 w 196"/>
                <a:gd name="T11" fmla="*/ 117 h 200"/>
                <a:gd name="T12" fmla="*/ 69 w 196"/>
                <a:gd name="T13" fmla="*/ 102 h 200"/>
                <a:gd name="T14" fmla="*/ 70 w 196"/>
                <a:gd name="T15" fmla="*/ 101 h 200"/>
                <a:gd name="T16" fmla="*/ 67 w 196"/>
                <a:gd name="T17" fmla="*/ 86 h 200"/>
                <a:gd name="T18" fmla="*/ 58 w 196"/>
                <a:gd name="T19" fmla="*/ 46 h 200"/>
                <a:gd name="T20" fmla="*/ 58 w 196"/>
                <a:gd name="T21" fmla="*/ 45 h 200"/>
                <a:gd name="T22" fmla="*/ 59 w 196"/>
                <a:gd name="T23" fmla="*/ 45 h 200"/>
                <a:gd name="T24" fmla="*/ 62 w 196"/>
                <a:gd name="T25" fmla="*/ 19 h 200"/>
                <a:gd name="T26" fmla="*/ 63 w 196"/>
                <a:gd name="T27" fmla="*/ 19 h 200"/>
                <a:gd name="T28" fmla="*/ 80 w 196"/>
                <a:gd name="T29" fmla="*/ 0 h 200"/>
                <a:gd name="T30" fmla="*/ 97 w 196"/>
                <a:gd name="T31" fmla="*/ 7 h 200"/>
                <a:gd name="T32" fmla="*/ 132 w 196"/>
                <a:gd name="T33" fmla="*/ 30 h 200"/>
                <a:gd name="T34" fmla="*/ 134 w 196"/>
                <a:gd name="T35" fmla="*/ 51 h 200"/>
                <a:gd name="T36" fmla="*/ 134 w 196"/>
                <a:gd name="T37" fmla="*/ 62 h 200"/>
                <a:gd name="T38" fmla="*/ 137 w 196"/>
                <a:gd name="T39" fmla="*/ 73 h 200"/>
                <a:gd name="T40" fmla="*/ 130 w 196"/>
                <a:gd name="T41" fmla="*/ 86 h 200"/>
                <a:gd name="T42" fmla="*/ 126 w 196"/>
                <a:gd name="T43" fmla="*/ 101 h 200"/>
                <a:gd name="T44" fmla="*/ 176 w 196"/>
                <a:gd name="T45" fmla="*/ 128 h 200"/>
                <a:gd name="T46" fmla="*/ 189 w 196"/>
                <a:gd name="T47" fmla="*/ 175 h 200"/>
                <a:gd name="T48" fmla="*/ 189 w 196"/>
                <a:gd name="T49" fmla="*/ 177 h 200"/>
                <a:gd name="T50" fmla="*/ 187 w 196"/>
                <a:gd name="T51" fmla="*/ 178 h 200"/>
                <a:gd name="T52" fmla="*/ 97 w 196"/>
                <a:gd name="T53" fmla="*/ 200 h 200"/>
                <a:gd name="T54" fmla="*/ 16 w 196"/>
                <a:gd name="T55" fmla="*/ 172 h 200"/>
                <a:gd name="T56" fmla="*/ 97 w 196"/>
                <a:gd name="T57" fmla="*/ 192 h 200"/>
                <a:gd name="T58" fmla="*/ 182 w 196"/>
                <a:gd name="T59" fmla="*/ 172 h 200"/>
                <a:gd name="T60" fmla="*/ 174 w 196"/>
                <a:gd name="T61" fmla="*/ 136 h 200"/>
                <a:gd name="T62" fmla="*/ 118 w 196"/>
                <a:gd name="T63" fmla="*/ 101 h 200"/>
                <a:gd name="T64" fmla="*/ 118 w 196"/>
                <a:gd name="T65" fmla="*/ 100 h 200"/>
                <a:gd name="T66" fmla="*/ 118 w 196"/>
                <a:gd name="T67" fmla="*/ 99 h 200"/>
                <a:gd name="T68" fmla="*/ 122 w 196"/>
                <a:gd name="T69" fmla="*/ 84 h 200"/>
                <a:gd name="T70" fmla="*/ 122 w 196"/>
                <a:gd name="T71" fmla="*/ 82 h 200"/>
                <a:gd name="T72" fmla="*/ 124 w 196"/>
                <a:gd name="T73" fmla="*/ 81 h 200"/>
                <a:gd name="T74" fmla="*/ 129 w 196"/>
                <a:gd name="T75" fmla="*/ 72 h 200"/>
                <a:gd name="T76" fmla="*/ 127 w 196"/>
                <a:gd name="T77" fmla="*/ 67 h 200"/>
                <a:gd name="T78" fmla="*/ 127 w 196"/>
                <a:gd name="T79" fmla="*/ 66 h 200"/>
                <a:gd name="T80" fmla="*/ 126 w 196"/>
                <a:gd name="T81" fmla="*/ 65 h 200"/>
                <a:gd name="T82" fmla="*/ 127 w 196"/>
                <a:gd name="T83" fmla="*/ 48 h 200"/>
                <a:gd name="T84" fmla="*/ 125 w 196"/>
                <a:gd name="T85" fmla="*/ 33 h 200"/>
                <a:gd name="T86" fmla="*/ 94 w 196"/>
                <a:gd name="T87" fmla="*/ 14 h 200"/>
                <a:gd name="T88" fmla="*/ 94 w 196"/>
                <a:gd name="T89" fmla="*/ 14 h 200"/>
                <a:gd name="T90" fmla="*/ 93 w 196"/>
                <a:gd name="T91" fmla="*/ 13 h 200"/>
                <a:gd name="T92" fmla="*/ 80 w 196"/>
                <a:gd name="T93" fmla="*/ 8 h 200"/>
                <a:gd name="T94" fmla="*/ 70 w 196"/>
                <a:gd name="T95" fmla="*/ 20 h 200"/>
                <a:gd name="T96" fmla="*/ 66 w 196"/>
                <a:gd name="T97" fmla="*/ 48 h 200"/>
                <a:gd name="T98" fmla="*/ 74 w 196"/>
                <a:gd name="T99" fmla="*/ 82 h 200"/>
                <a:gd name="T100" fmla="*/ 74 w 196"/>
                <a:gd name="T101" fmla="*/ 83 h 200"/>
                <a:gd name="T102" fmla="*/ 74 w 196"/>
                <a:gd name="T103" fmla="*/ 108 h 200"/>
                <a:gd name="T104" fmla="*/ 47 w 196"/>
                <a:gd name="T105" fmla="*/ 125 h 200"/>
                <a:gd name="T106" fmla="*/ 16 w 196"/>
                <a:gd name="T107" fmla="*/ 1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200">
                  <a:moveTo>
                    <a:pt x="97" y="200"/>
                  </a:moveTo>
                  <a:cubicBezTo>
                    <a:pt x="54" y="200"/>
                    <a:pt x="12" y="179"/>
                    <a:pt x="10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0" y="128"/>
                    <a:pt x="45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54" y="117"/>
                    <a:pt x="65" y="106"/>
                    <a:pt x="69" y="102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0" y="99"/>
                    <a:pt x="69" y="92"/>
                    <a:pt x="67" y="86"/>
                  </a:cubicBezTo>
                  <a:cubicBezTo>
                    <a:pt x="54" y="62"/>
                    <a:pt x="58" y="47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0" y="42"/>
                    <a:pt x="62" y="30"/>
                    <a:pt x="62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3"/>
                    <a:pt x="74" y="0"/>
                    <a:pt x="80" y="0"/>
                  </a:cubicBezTo>
                  <a:cubicBezTo>
                    <a:pt x="88" y="0"/>
                    <a:pt x="95" y="5"/>
                    <a:pt x="97" y="7"/>
                  </a:cubicBezTo>
                  <a:cubicBezTo>
                    <a:pt x="115" y="12"/>
                    <a:pt x="127" y="19"/>
                    <a:pt x="132" y="30"/>
                  </a:cubicBezTo>
                  <a:cubicBezTo>
                    <a:pt x="138" y="41"/>
                    <a:pt x="134" y="51"/>
                    <a:pt x="134" y="51"/>
                  </a:cubicBezTo>
                  <a:cubicBezTo>
                    <a:pt x="133" y="54"/>
                    <a:pt x="134" y="59"/>
                    <a:pt x="134" y="62"/>
                  </a:cubicBezTo>
                  <a:cubicBezTo>
                    <a:pt x="137" y="65"/>
                    <a:pt x="138" y="69"/>
                    <a:pt x="137" y="73"/>
                  </a:cubicBezTo>
                  <a:cubicBezTo>
                    <a:pt x="137" y="79"/>
                    <a:pt x="132" y="84"/>
                    <a:pt x="130" y="86"/>
                  </a:cubicBezTo>
                  <a:cubicBezTo>
                    <a:pt x="129" y="92"/>
                    <a:pt x="127" y="98"/>
                    <a:pt x="126" y="101"/>
                  </a:cubicBezTo>
                  <a:cubicBezTo>
                    <a:pt x="129" y="110"/>
                    <a:pt x="157" y="122"/>
                    <a:pt x="176" y="128"/>
                  </a:cubicBezTo>
                  <a:cubicBezTo>
                    <a:pt x="196" y="134"/>
                    <a:pt x="190" y="171"/>
                    <a:pt x="189" y="175"/>
                  </a:cubicBezTo>
                  <a:cubicBezTo>
                    <a:pt x="189" y="177"/>
                    <a:pt x="189" y="177"/>
                    <a:pt x="189" y="177"/>
                  </a:cubicBezTo>
                  <a:cubicBezTo>
                    <a:pt x="187" y="178"/>
                    <a:pt x="187" y="178"/>
                    <a:pt x="187" y="178"/>
                  </a:cubicBezTo>
                  <a:cubicBezTo>
                    <a:pt x="185" y="179"/>
                    <a:pt x="142" y="200"/>
                    <a:pt x="97" y="200"/>
                  </a:cubicBezTo>
                  <a:close/>
                  <a:moveTo>
                    <a:pt x="16" y="172"/>
                  </a:moveTo>
                  <a:cubicBezTo>
                    <a:pt x="24" y="176"/>
                    <a:pt x="61" y="192"/>
                    <a:pt x="97" y="192"/>
                  </a:cubicBezTo>
                  <a:cubicBezTo>
                    <a:pt x="135" y="192"/>
                    <a:pt x="173" y="176"/>
                    <a:pt x="182" y="172"/>
                  </a:cubicBezTo>
                  <a:cubicBezTo>
                    <a:pt x="183" y="162"/>
                    <a:pt x="184" y="139"/>
                    <a:pt x="174" y="136"/>
                  </a:cubicBezTo>
                  <a:cubicBezTo>
                    <a:pt x="165" y="133"/>
                    <a:pt x="121" y="119"/>
                    <a:pt x="118" y="101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18" y="99"/>
                    <a:pt x="122" y="90"/>
                    <a:pt x="122" y="84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5" y="80"/>
                    <a:pt x="129" y="76"/>
                    <a:pt x="129" y="72"/>
                  </a:cubicBezTo>
                  <a:cubicBezTo>
                    <a:pt x="129" y="70"/>
                    <a:pt x="129" y="68"/>
                    <a:pt x="127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6" y="63"/>
                    <a:pt x="124" y="54"/>
                    <a:pt x="127" y="48"/>
                  </a:cubicBezTo>
                  <a:cubicBezTo>
                    <a:pt x="127" y="48"/>
                    <a:pt x="129" y="41"/>
                    <a:pt x="125" y="33"/>
                  </a:cubicBezTo>
                  <a:cubicBezTo>
                    <a:pt x="120" y="25"/>
                    <a:pt x="110" y="18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2"/>
                    <a:pt x="85" y="8"/>
                    <a:pt x="80" y="8"/>
                  </a:cubicBezTo>
                  <a:cubicBezTo>
                    <a:pt x="79" y="8"/>
                    <a:pt x="73" y="8"/>
                    <a:pt x="70" y="20"/>
                  </a:cubicBezTo>
                  <a:cubicBezTo>
                    <a:pt x="70" y="27"/>
                    <a:pt x="69" y="43"/>
                    <a:pt x="66" y="48"/>
                  </a:cubicBezTo>
                  <a:cubicBezTo>
                    <a:pt x="65" y="51"/>
                    <a:pt x="63" y="63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7" y="91"/>
                    <a:pt x="81" y="104"/>
                    <a:pt x="74" y="108"/>
                  </a:cubicBezTo>
                  <a:cubicBezTo>
                    <a:pt x="71" y="111"/>
                    <a:pt x="58" y="124"/>
                    <a:pt x="47" y="125"/>
                  </a:cubicBezTo>
                  <a:cubicBezTo>
                    <a:pt x="43" y="126"/>
                    <a:pt x="10" y="135"/>
                    <a:pt x="16" y="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682098" y="2852881"/>
              <a:ext cx="1339173" cy="819307"/>
              <a:chOff x="5682098" y="4666321"/>
              <a:chExt cx="1339173" cy="81930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5682098" y="4977797"/>
                <a:ext cx="133917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“enim ipsam voluptatem quia voluptas sit.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2170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7531554" y="3310884"/>
            <a:ext cx="35165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62615" y="1301110"/>
            <a:ext cx="4480134" cy="1622028"/>
            <a:chOff x="7162615" y="1301110"/>
            <a:chExt cx="4480134" cy="1622028"/>
          </a:xfrm>
        </p:grpSpPr>
        <p:sp>
          <p:nvSpPr>
            <p:cNvPr id="34" name="TextBox 33"/>
            <p:cNvSpPr txBox="1"/>
            <p:nvPr/>
          </p:nvSpPr>
          <p:spPr>
            <a:xfrm>
              <a:off x="7602124" y="1301110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8583" y="1599699"/>
              <a:ext cx="40841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 THREE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IMAGE LAYOUT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162615" y="1832335"/>
              <a:ext cx="295275" cy="246132"/>
              <a:chOff x="466725" y="2427118"/>
              <a:chExt cx="295275" cy="246132"/>
            </a:xfrm>
          </p:grpSpPr>
          <p:sp>
            <p:nvSpPr>
              <p:cNvPr id="38" name="Rectangle: Rounded Corners 37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Rectangle: Rounded Corners 38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8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0" name="Rectangle 49"/>
          <p:cNvSpPr/>
          <p:nvPr/>
        </p:nvSpPr>
        <p:spPr>
          <a:xfrm>
            <a:off x="0" y="4093029"/>
            <a:ext cx="12191999" cy="276497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89759" y="5313021"/>
            <a:ext cx="8412480" cy="812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62063" y="560388"/>
            <a:ext cx="9667875" cy="581025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MARKETING </a:t>
            </a:r>
            <a:r>
              <a:rPr lang="en-US" b="0">
                <a:latin typeface="Arial" panose="020B0604020202020204" pitchFamily="34" charset="0"/>
                <a:sym typeface="Arial" panose="020B0604020202020204" pitchFamily="34" charset="0"/>
              </a:rPr>
              <a:t>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40175" y="261938"/>
            <a:ext cx="4311650" cy="29845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Solid Project’s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7342" y="1981122"/>
            <a:ext cx="7777316" cy="5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2700 Sed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eaque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ipsa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quae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ab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illo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02156" y="5512717"/>
            <a:ext cx="1636585" cy="369332"/>
            <a:chOff x="2402156" y="5515135"/>
            <a:chExt cx="1636585" cy="369332"/>
          </a:xfrm>
        </p:grpSpPr>
        <p:sp>
          <p:nvSpPr>
            <p:cNvPr id="34" name="TextBox 33"/>
            <p:cNvSpPr txBox="1"/>
            <p:nvPr/>
          </p:nvSpPr>
          <p:spPr>
            <a:xfrm>
              <a:off x="2544940" y="5515135"/>
              <a:ext cx="149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$120.000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4644"/>
            <p:cNvSpPr/>
            <p:nvPr/>
          </p:nvSpPr>
          <p:spPr bwMode="auto">
            <a:xfrm rot="18900000">
              <a:off x="2402156" y="5594829"/>
              <a:ext cx="206387" cy="209945"/>
            </a:xfrm>
            <a:custGeom>
              <a:avLst/>
              <a:gdLst>
                <a:gd name="T0" fmla="*/ 148 w 156"/>
                <a:gd name="T1" fmla="*/ 1 h 159"/>
                <a:gd name="T2" fmla="*/ 69 w 156"/>
                <a:gd name="T3" fmla="*/ 9 h 159"/>
                <a:gd name="T4" fmla="*/ 65 w 156"/>
                <a:gd name="T5" fmla="*/ 22 h 159"/>
                <a:gd name="T6" fmla="*/ 78 w 156"/>
                <a:gd name="T7" fmla="*/ 34 h 159"/>
                <a:gd name="T8" fmla="*/ 78 w 156"/>
                <a:gd name="T9" fmla="*/ 44 h 159"/>
                <a:gd name="T10" fmla="*/ 3 w 156"/>
                <a:gd name="T11" fmla="*/ 119 h 159"/>
                <a:gd name="T12" fmla="*/ 3 w 156"/>
                <a:gd name="T13" fmla="*/ 129 h 159"/>
                <a:gd name="T14" fmla="*/ 30 w 156"/>
                <a:gd name="T15" fmla="*/ 156 h 159"/>
                <a:gd name="T16" fmla="*/ 40 w 156"/>
                <a:gd name="T17" fmla="*/ 156 h 159"/>
                <a:gd name="T18" fmla="*/ 115 w 156"/>
                <a:gd name="T19" fmla="*/ 81 h 159"/>
                <a:gd name="T20" fmla="*/ 125 w 156"/>
                <a:gd name="T21" fmla="*/ 81 h 159"/>
                <a:gd name="T22" fmla="*/ 137 w 156"/>
                <a:gd name="T23" fmla="*/ 94 h 159"/>
                <a:gd name="T24" fmla="*/ 149 w 156"/>
                <a:gd name="T25" fmla="*/ 89 h 159"/>
                <a:gd name="T26" fmla="*/ 156 w 156"/>
                <a:gd name="T27" fmla="*/ 8 h 159"/>
                <a:gd name="T28" fmla="*/ 148 w 156"/>
                <a:gd name="T2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59">
                  <a:moveTo>
                    <a:pt x="148" y="1"/>
                  </a:moveTo>
                  <a:cubicBezTo>
                    <a:pt x="69" y="9"/>
                    <a:pt x="69" y="9"/>
                    <a:pt x="69" y="9"/>
                  </a:cubicBezTo>
                  <a:cubicBezTo>
                    <a:pt x="63" y="10"/>
                    <a:pt x="61" y="17"/>
                    <a:pt x="65" y="2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81" y="37"/>
                    <a:pt x="81" y="42"/>
                    <a:pt x="78" y="44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22"/>
                    <a:pt x="0" y="126"/>
                    <a:pt x="3" y="129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3" y="159"/>
                    <a:pt x="37" y="159"/>
                    <a:pt x="40" y="156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7" y="78"/>
                    <a:pt x="122" y="78"/>
                    <a:pt x="125" y="81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41" y="98"/>
                    <a:pt x="149" y="95"/>
                    <a:pt x="149" y="89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6" y="4"/>
                    <a:pt x="152" y="0"/>
                    <a:pt x="1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80571" y="5512717"/>
            <a:ext cx="1562328" cy="369332"/>
            <a:chOff x="5280571" y="5512717"/>
            <a:chExt cx="1562328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5349098" y="5512717"/>
              <a:ext cx="149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$79.000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4646"/>
            <p:cNvSpPr/>
            <p:nvPr/>
          </p:nvSpPr>
          <p:spPr bwMode="auto">
            <a:xfrm rot="2700000">
              <a:off x="5277902" y="5595079"/>
              <a:ext cx="209945" cy="204608"/>
            </a:xfrm>
            <a:custGeom>
              <a:avLst/>
              <a:gdLst>
                <a:gd name="T0" fmla="*/ 158 w 159"/>
                <a:gd name="T1" fmla="*/ 147 h 155"/>
                <a:gd name="T2" fmla="*/ 149 w 159"/>
                <a:gd name="T3" fmla="*/ 69 h 155"/>
                <a:gd name="T4" fmla="*/ 137 w 159"/>
                <a:gd name="T5" fmla="*/ 64 h 155"/>
                <a:gd name="T6" fmla="*/ 124 w 159"/>
                <a:gd name="T7" fmla="*/ 77 h 155"/>
                <a:gd name="T8" fmla="*/ 114 w 159"/>
                <a:gd name="T9" fmla="*/ 77 h 155"/>
                <a:gd name="T10" fmla="*/ 40 w 159"/>
                <a:gd name="T11" fmla="*/ 2 h 155"/>
                <a:gd name="T12" fmla="*/ 30 w 159"/>
                <a:gd name="T13" fmla="*/ 2 h 155"/>
                <a:gd name="T14" fmla="*/ 3 w 159"/>
                <a:gd name="T15" fmla="*/ 29 h 155"/>
                <a:gd name="T16" fmla="*/ 3 w 159"/>
                <a:gd name="T17" fmla="*/ 39 h 155"/>
                <a:gd name="T18" fmla="*/ 78 w 159"/>
                <a:gd name="T19" fmla="*/ 114 h 155"/>
                <a:gd name="T20" fmla="*/ 78 w 159"/>
                <a:gd name="T21" fmla="*/ 124 h 155"/>
                <a:gd name="T22" fmla="*/ 65 w 159"/>
                <a:gd name="T23" fmla="*/ 136 h 155"/>
                <a:gd name="T24" fmla="*/ 70 w 159"/>
                <a:gd name="T25" fmla="*/ 148 h 155"/>
                <a:gd name="T26" fmla="*/ 150 w 159"/>
                <a:gd name="T27" fmla="*/ 155 h 155"/>
                <a:gd name="T28" fmla="*/ 158 w 159"/>
                <a:gd name="T29" fmla="*/ 14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55">
                  <a:moveTo>
                    <a:pt x="158" y="147"/>
                  </a:moveTo>
                  <a:cubicBezTo>
                    <a:pt x="149" y="69"/>
                    <a:pt x="149" y="69"/>
                    <a:pt x="149" y="69"/>
                  </a:cubicBezTo>
                  <a:cubicBezTo>
                    <a:pt x="149" y="63"/>
                    <a:pt x="141" y="60"/>
                    <a:pt x="137" y="64"/>
                  </a:cubicBezTo>
                  <a:cubicBezTo>
                    <a:pt x="124" y="77"/>
                    <a:pt x="124" y="77"/>
                    <a:pt x="124" y="77"/>
                  </a:cubicBezTo>
                  <a:cubicBezTo>
                    <a:pt x="122" y="80"/>
                    <a:pt x="117" y="80"/>
                    <a:pt x="114" y="7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7" y="0"/>
                    <a:pt x="32" y="0"/>
                    <a:pt x="30" y="2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2"/>
                    <a:pt x="0" y="36"/>
                    <a:pt x="3" y="39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80" y="117"/>
                    <a:pt x="80" y="121"/>
                    <a:pt x="78" y="124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1" y="141"/>
                    <a:pt x="64" y="148"/>
                    <a:pt x="70" y="148"/>
                  </a:cubicBezTo>
                  <a:cubicBezTo>
                    <a:pt x="150" y="155"/>
                    <a:pt x="150" y="155"/>
                    <a:pt x="150" y="155"/>
                  </a:cubicBezTo>
                  <a:cubicBezTo>
                    <a:pt x="155" y="155"/>
                    <a:pt x="159" y="152"/>
                    <a:pt x="158" y="14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986981" y="5512717"/>
            <a:ext cx="1660076" cy="369332"/>
            <a:chOff x="7986981" y="5510299"/>
            <a:chExt cx="1660076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8153256" y="5510299"/>
              <a:ext cx="149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$114.600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4644"/>
            <p:cNvSpPr/>
            <p:nvPr/>
          </p:nvSpPr>
          <p:spPr bwMode="auto">
            <a:xfrm rot="18900000">
              <a:off x="7986981" y="5589993"/>
              <a:ext cx="206387" cy="209945"/>
            </a:xfrm>
            <a:custGeom>
              <a:avLst/>
              <a:gdLst>
                <a:gd name="T0" fmla="*/ 148 w 156"/>
                <a:gd name="T1" fmla="*/ 1 h 159"/>
                <a:gd name="T2" fmla="*/ 69 w 156"/>
                <a:gd name="T3" fmla="*/ 9 h 159"/>
                <a:gd name="T4" fmla="*/ 65 w 156"/>
                <a:gd name="T5" fmla="*/ 22 h 159"/>
                <a:gd name="T6" fmla="*/ 78 w 156"/>
                <a:gd name="T7" fmla="*/ 34 h 159"/>
                <a:gd name="T8" fmla="*/ 78 w 156"/>
                <a:gd name="T9" fmla="*/ 44 h 159"/>
                <a:gd name="T10" fmla="*/ 3 w 156"/>
                <a:gd name="T11" fmla="*/ 119 h 159"/>
                <a:gd name="T12" fmla="*/ 3 w 156"/>
                <a:gd name="T13" fmla="*/ 129 h 159"/>
                <a:gd name="T14" fmla="*/ 30 w 156"/>
                <a:gd name="T15" fmla="*/ 156 h 159"/>
                <a:gd name="T16" fmla="*/ 40 w 156"/>
                <a:gd name="T17" fmla="*/ 156 h 159"/>
                <a:gd name="T18" fmla="*/ 115 w 156"/>
                <a:gd name="T19" fmla="*/ 81 h 159"/>
                <a:gd name="T20" fmla="*/ 125 w 156"/>
                <a:gd name="T21" fmla="*/ 81 h 159"/>
                <a:gd name="T22" fmla="*/ 137 w 156"/>
                <a:gd name="T23" fmla="*/ 94 h 159"/>
                <a:gd name="T24" fmla="*/ 149 w 156"/>
                <a:gd name="T25" fmla="*/ 89 h 159"/>
                <a:gd name="T26" fmla="*/ 156 w 156"/>
                <a:gd name="T27" fmla="*/ 8 h 159"/>
                <a:gd name="T28" fmla="*/ 148 w 156"/>
                <a:gd name="T2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59">
                  <a:moveTo>
                    <a:pt x="148" y="1"/>
                  </a:moveTo>
                  <a:cubicBezTo>
                    <a:pt x="69" y="9"/>
                    <a:pt x="69" y="9"/>
                    <a:pt x="69" y="9"/>
                  </a:cubicBezTo>
                  <a:cubicBezTo>
                    <a:pt x="63" y="10"/>
                    <a:pt x="61" y="17"/>
                    <a:pt x="65" y="2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81" y="37"/>
                    <a:pt x="81" y="42"/>
                    <a:pt x="78" y="44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22"/>
                    <a:pt x="0" y="126"/>
                    <a:pt x="3" y="129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3" y="159"/>
                    <a:pt x="37" y="159"/>
                    <a:pt x="40" y="156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7" y="78"/>
                    <a:pt x="122" y="78"/>
                    <a:pt x="125" y="81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41" y="98"/>
                    <a:pt x="149" y="95"/>
                    <a:pt x="149" y="89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6" y="4"/>
                    <a:pt x="152" y="0"/>
                    <a:pt x="14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889760" y="3487290"/>
            <a:ext cx="8412480" cy="1837856"/>
            <a:chOff x="1889760" y="2383624"/>
            <a:chExt cx="8412480" cy="1837856"/>
          </a:xfrm>
        </p:grpSpPr>
        <p:sp>
          <p:nvSpPr>
            <p:cNvPr id="5" name="Rectangle 4"/>
            <p:cNvSpPr/>
            <p:nvPr/>
          </p:nvSpPr>
          <p:spPr>
            <a:xfrm>
              <a:off x="1889760" y="2383624"/>
              <a:ext cx="8412480" cy="1837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469392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749808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315311" y="3975240"/>
            <a:ext cx="1953058" cy="1069133"/>
            <a:chOff x="5570498" y="2860041"/>
            <a:chExt cx="1953058" cy="1069133"/>
          </a:xfrm>
        </p:grpSpPr>
        <p:sp>
          <p:nvSpPr>
            <p:cNvPr id="10" name="TextBox 9"/>
            <p:cNvSpPr txBox="1"/>
            <p:nvPr/>
          </p:nvSpPr>
          <p:spPr>
            <a:xfrm>
              <a:off x="5576722" y="3167818"/>
              <a:ext cx="1940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70498" y="2860041"/>
              <a:ext cx="1953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Marketing Point 01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76974" y="366756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View Details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19471" y="3975240"/>
            <a:ext cx="1953058" cy="1069133"/>
            <a:chOff x="5570498" y="2860041"/>
            <a:chExt cx="1953058" cy="1069133"/>
          </a:xfrm>
        </p:grpSpPr>
        <p:sp>
          <p:nvSpPr>
            <p:cNvPr id="18" name="TextBox 17"/>
            <p:cNvSpPr txBox="1"/>
            <p:nvPr/>
          </p:nvSpPr>
          <p:spPr>
            <a:xfrm>
              <a:off x="5576722" y="3167818"/>
              <a:ext cx="1940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70498" y="2860041"/>
              <a:ext cx="1953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Marketing Point 02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76974" y="366756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View Details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923631" y="3975240"/>
            <a:ext cx="1953058" cy="1069133"/>
            <a:chOff x="5570498" y="2860041"/>
            <a:chExt cx="1953058" cy="1069133"/>
          </a:xfrm>
        </p:grpSpPr>
        <p:sp>
          <p:nvSpPr>
            <p:cNvPr id="23" name="TextBox 22"/>
            <p:cNvSpPr txBox="1"/>
            <p:nvPr/>
          </p:nvSpPr>
          <p:spPr>
            <a:xfrm>
              <a:off x="5576722" y="3167818"/>
              <a:ext cx="1940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70498" y="2860041"/>
              <a:ext cx="1953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Marketing Point 03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76974" y="366756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View Details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11754" y="3158143"/>
            <a:ext cx="576813" cy="576813"/>
            <a:chOff x="8611754" y="3288769"/>
            <a:chExt cx="576813" cy="576813"/>
          </a:xfrm>
        </p:grpSpPr>
        <p:sp>
          <p:nvSpPr>
            <p:cNvPr id="54" name="Oval 53"/>
            <p:cNvSpPr/>
            <p:nvPr/>
          </p:nvSpPr>
          <p:spPr>
            <a:xfrm>
              <a:off x="8611754" y="3288769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30"/>
            <p:cNvSpPr>
              <a:spLocks noEditPoints="1"/>
            </p:cNvSpPr>
            <p:nvPr/>
          </p:nvSpPr>
          <p:spPr bwMode="auto">
            <a:xfrm>
              <a:off x="8765777" y="3440625"/>
              <a:ext cx="268766" cy="273101"/>
            </a:xfrm>
            <a:custGeom>
              <a:avLst/>
              <a:gdLst>
                <a:gd name="T0" fmla="*/ 113 w 208"/>
                <a:gd name="T1" fmla="*/ 37 h 212"/>
                <a:gd name="T2" fmla="*/ 53 w 208"/>
                <a:gd name="T3" fmla="*/ 97 h 212"/>
                <a:gd name="T4" fmla="*/ 59 w 208"/>
                <a:gd name="T5" fmla="*/ 102 h 212"/>
                <a:gd name="T6" fmla="*/ 119 w 208"/>
                <a:gd name="T7" fmla="*/ 42 h 212"/>
                <a:gd name="T8" fmla="*/ 113 w 208"/>
                <a:gd name="T9" fmla="*/ 37 h 212"/>
                <a:gd name="T10" fmla="*/ 87 w 208"/>
                <a:gd name="T11" fmla="*/ 38 h 212"/>
                <a:gd name="T12" fmla="*/ 81 w 208"/>
                <a:gd name="T13" fmla="*/ 33 h 212"/>
                <a:gd name="T14" fmla="*/ 49 w 208"/>
                <a:gd name="T15" fmla="*/ 65 h 212"/>
                <a:gd name="T16" fmla="*/ 55 w 208"/>
                <a:gd name="T17" fmla="*/ 70 h 212"/>
                <a:gd name="T18" fmla="*/ 87 w 208"/>
                <a:gd name="T19" fmla="*/ 38 h 212"/>
                <a:gd name="T20" fmla="*/ 160 w 208"/>
                <a:gd name="T21" fmla="*/ 156 h 212"/>
                <a:gd name="T22" fmla="*/ 152 w 208"/>
                <a:gd name="T23" fmla="*/ 164 h 212"/>
                <a:gd name="T24" fmla="*/ 200 w 208"/>
                <a:gd name="T25" fmla="*/ 212 h 212"/>
                <a:gd name="T26" fmla="*/ 208 w 208"/>
                <a:gd name="T27" fmla="*/ 204 h 212"/>
                <a:gd name="T28" fmla="*/ 160 w 208"/>
                <a:gd name="T29" fmla="*/ 156 h 212"/>
                <a:gd name="T30" fmla="*/ 148 w 208"/>
                <a:gd name="T31" fmla="*/ 32 h 212"/>
                <a:gd name="T32" fmla="*/ 32 w 208"/>
                <a:gd name="T33" fmla="*/ 32 h 212"/>
                <a:gd name="T34" fmla="*/ 32 w 208"/>
                <a:gd name="T35" fmla="*/ 148 h 212"/>
                <a:gd name="T36" fmla="*/ 148 w 208"/>
                <a:gd name="T37" fmla="*/ 148 h 212"/>
                <a:gd name="T38" fmla="*/ 148 w 208"/>
                <a:gd name="T39" fmla="*/ 32 h 212"/>
                <a:gd name="T40" fmla="*/ 142 w 208"/>
                <a:gd name="T41" fmla="*/ 142 h 212"/>
                <a:gd name="T42" fmla="*/ 38 w 208"/>
                <a:gd name="T43" fmla="*/ 142 h 212"/>
                <a:gd name="T44" fmla="*/ 38 w 208"/>
                <a:gd name="T45" fmla="*/ 37 h 212"/>
                <a:gd name="T46" fmla="*/ 142 w 208"/>
                <a:gd name="T47" fmla="*/ 37 h 212"/>
                <a:gd name="T48" fmla="*/ 142 w 208"/>
                <a:gd name="T49" fmla="*/ 142 h 212"/>
                <a:gd name="T50" fmla="*/ 108 w 208"/>
                <a:gd name="T51" fmla="*/ 80 h 212"/>
                <a:gd name="T52" fmla="*/ 112 w 208"/>
                <a:gd name="T53" fmla="*/ 88 h 212"/>
                <a:gd name="T54" fmla="*/ 135 w 208"/>
                <a:gd name="T55" fmla="*/ 62 h 212"/>
                <a:gd name="T56" fmla="*/ 129 w 208"/>
                <a:gd name="T57" fmla="*/ 57 h 212"/>
                <a:gd name="T58" fmla="*/ 108 w 208"/>
                <a:gd name="T59" fmla="*/ 8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211">
                  <a:moveTo>
                    <a:pt x="113" y="37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119" y="42"/>
                    <a:pt x="119" y="42"/>
                    <a:pt x="119" y="42"/>
                  </a:cubicBezTo>
                  <a:lnTo>
                    <a:pt x="113" y="37"/>
                  </a:lnTo>
                  <a:close/>
                  <a:moveTo>
                    <a:pt x="87" y="38"/>
                  </a:moveTo>
                  <a:cubicBezTo>
                    <a:pt x="81" y="33"/>
                    <a:pt x="81" y="33"/>
                    <a:pt x="81" y="33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87" y="38"/>
                  </a:lnTo>
                  <a:close/>
                  <a:moveTo>
                    <a:pt x="160" y="156"/>
                  </a:moveTo>
                  <a:cubicBezTo>
                    <a:pt x="152" y="164"/>
                    <a:pt x="152" y="164"/>
                    <a:pt x="152" y="164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208" y="204"/>
                    <a:pt x="208" y="204"/>
                    <a:pt x="208" y="204"/>
                  </a:cubicBezTo>
                  <a:lnTo>
                    <a:pt x="160" y="156"/>
                  </a:lnTo>
                  <a:close/>
                  <a:moveTo>
                    <a:pt x="148" y="32"/>
                  </a:moveTo>
                  <a:cubicBezTo>
                    <a:pt x="116" y="0"/>
                    <a:pt x="64" y="0"/>
                    <a:pt x="32" y="32"/>
                  </a:cubicBezTo>
                  <a:cubicBezTo>
                    <a:pt x="0" y="64"/>
                    <a:pt x="0" y="116"/>
                    <a:pt x="32" y="148"/>
                  </a:cubicBezTo>
                  <a:cubicBezTo>
                    <a:pt x="64" y="180"/>
                    <a:pt x="116" y="180"/>
                    <a:pt x="148" y="148"/>
                  </a:cubicBezTo>
                  <a:cubicBezTo>
                    <a:pt x="180" y="116"/>
                    <a:pt x="180" y="64"/>
                    <a:pt x="148" y="32"/>
                  </a:cubicBezTo>
                  <a:close/>
                  <a:moveTo>
                    <a:pt x="142" y="142"/>
                  </a:moveTo>
                  <a:cubicBezTo>
                    <a:pt x="113" y="171"/>
                    <a:pt x="67" y="171"/>
                    <a:pt x="38" y="142"/>
                  </a:cubicBezTo>
                  <a:cubicBezTo>
                    <a:pt x="9" y="113"/>
                    <a:pt x="9" y="66"/>
                    <a:pt x="38" y="37"/>
                  </a:cubicBezTo>
                  <a:cubicBezTo>
                    <a:pt x="67" y="8"/>
                    <a:pt x="113" y="8"/>
                    <a:pt x="142" y="37"/>
                  </a:cubicBezTo>
                  <a:cubicBezTo>
                    <a:pt x="171" y="66"/>
                    <a:pt x="171" y="113"/>
                    <a:pt x="142" y="142"/>
                  </a:cubicBezTo>
                  <a:close/>
                  <a:moveTo>
                    <a:pt x="108" y="80"/>
                  </a:moveTo>
                  <a:cubicBezTo>
                    <a:pt x="112" y="88"/>
                    <a:pt x="112" y="88"/>
                    <a:pt x="112" y="88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29" y="57"/>
                    <a:pt x="129" y="57"/>
                    <a:pt x="129" y="57"/>
                  </a:cubicBezTo>
                  <a:lnTo>
                    <a:pt x="10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03434" y="3187469"/>
            <a:ext cx="576813" cy="576813"/>
            <a:chOff x="3003434" y="3318095"/>
            <a:chExt cx="576813" cy="576813"/>
          </a:xfrm>
        </p:grpSpPr>
        <p:sp>
          <p:nvSpPr>
            <p:cNvPr id="56" name="Oval 55"/>
            <p:cNvSpPr/>
            <p:nvPr/>
          </p:nvSpPr>
          <p:spPr>
            <a:xfrm>
              <a:off x="3003434" y="3318095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99"/>
            <p:cNvSpPr>
              <a:spLocks noEditPoints="1"/>
            </p:cNvSpPr>
            <p:nvPr/>
          </p:nvSpPr>
          <p:spPr bwMode="auto">
            <a:xfrm>
              <a:off x="3162876" y="3487291"/>
              <a:ext cx="257929" cy="238421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07594" y="3172806"/>
            <a:ext cx="576813" cy="576813"/>
            <a:chOff x="5807594" y="3303432"/>
            <a:chExt cx="576813" cy="576813"/>
          </a:xfrm>
        </p:grpSpPr>
        <p:sp>
          <p:nvSpPr>
            <p:cNvPr id="55" name="Oval 54"/>
            <p:cNvSpPr/>
            <p:nvPr/>
          </p:nvSpPr>
          <p:spPr>
            <a:xfrm>
              <a:off x="5807594" y="3303432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93"/>
            <p:cNvSpPr>
              <a:spLocks noEditPoints="1"/>
            </p:cNvSpPr>
            <p:nvPr/>
          </p:nvSpPr>
          <p:spPr bwMode="auto">
            <a:xfrm>
              <a:off x="5967036" y="3461790"/>
              <a:ext cx="257929" cy="260096"/>
            </a:xfrm>
            <a:custGeom>
              <a:avLst/>
              <a:gdLst>
                <a:gd name="T0" fmla="*/ 88 w 200"/>
                <a:gd name="T1" fmla="*/ 31 h 200"/>
                <a:gd name="T2" fmla="*/ 113 w 200"/>
                <a:gd name="T3" fmla="*/ 31 h 200"/>
                <a:gd name="T4" fmla="*/ 143 w 200"/>
                <a:gd name="T5" fmla="*/ 14 h 200"/>
                <a:gd name="T6" fmla="*/ 157 w 200"/>
                <a:gd name="T7" fmla="*/ 61 h 200"/>
                <a:gd name="T8" fmla="*/ 191 w 200"/>
                <a:gd name="T9" fmla="*/ 70 h 200"/>
                <a:gd name="T10" fmla="*/ 168 w 200"/>
                <a:gd name="T11" fmla="*/ 114 h 200"/>
                <a:gd name="T12" fmla="*/ 185 w 200"/>
                <a:gd name="T13" fmla="*/ 144 h 200"/>
                <a:gd name="T14" fmla="*/ 139 w 200"/>
                <a:gd name="T15" fmla="*/ 159 h 200"/>
                <a:gd name="T16" fmla="*/ 130 w 200"/>
                <a:gd name="T17" fmla="*/ 192 h 200"/>
                <a:gd name="T18" fmla="*/ 99 w 200"/>
                <a:gd name="T19" fmla="*/ 171 h 200"/>
                <a:gd name="T20" fmla="*/ 68 w 200"/>
                <a:gd name="T21" fmla="*/ 191 h 200"/>
                <a:gd name="T22" fmla="*/ 59 w 200"/>
                <a:gd name="T23" fmla="*/ 159 h 200"/>
                <a:gd name="T24" fmla="*/ 13 w 200"/>
                <a:gd name="T25" fmla="*/ 142 h 200"/>
                <a:gd name="T26" fmla="*/ 30 w 200"/>
                <a:gd name="T27" fmla="*/ 112 h 200"/>
                <a:gd name="T28" fmla="*/ 9 w 200"/>
                <a:gd name="T29" fmla="*/ 68 h 200"/>
                <a:gd name="T30" fmla="*/ 43 w 200"/>
                <a:gd name="T31" fmla="*/ 59 h 200"/>
                <a:gd name="T32" fmla="*/ 58 w 200"/>
                <a:gd name="T33" fmla="*/ 13 h 200"/>
                <a:gd name="T34" fmla="*/ 101 w 200"/>
                <a:gd name="T35" fmla="*/ 134 h 200"/>
                <a:gd name="T36" fmla="*/ 101 w 200"/>
                <a:gd name="T37" fmla="*/ 68 h 200"/>
                <a:gd name="T38" fmla="*/ 101 w 200"/>
                <a:gd name="T39" fmla="*/ 134 h 200"/>
                <a:gd name="T40" fmla="*/ 67 w 200"/>
                <a:gd name="T41" fmla="*/ 1 h 200"/>
                <a:gd name="T42" fmla="*/ 50 w 200"/>
                <a:gd name="T43" fmla="*/ 13 h 200"/>
                <a:gd name="T44" fmla="*/ 39 w 200"/>
                <a:gd name="T45" fmla="*/ 51 h 200"/>
                <a:gd name="T46" fmla="*/ 14 w 200"/>
                <a:gd name="T47" fmla="*/ 48 h 200"/>
                <a:gd name="T48" fmla="*/ 2 w 200"/>
                <a:gd name="T49" fmla="*/ 65 h 200"/>
                <a:gd name="T50" fmla="*/ 22 w 200"/>
                <a:gd name="T51" fmla="*/ 89 h 200"/>
                <a:gd name="T52" fmla="*/ 3 w 200"/>
                <a:gd name="T53" fmla="*/ 124 h 200"/>
                <a:gd name="T54" fmla="*/ 6 w 200"/>
                <a:gd name="T55" fmla="*/ 145 h 200"/>
                <a:gd name="T56" fmla="*/ 14 w 200"/>
                <a:gd name="T57" fmla="*/ 150 h 200"/>
                <a:gd name="T58" fmla="*/ 51 w 200"/>
                <a:gd name="T59" fmla="*/ 162 h 200"/>
                <a:gd name="T60" fmla="*/ 53 w 200"/>
                <a:gd name="T61" fmla="*/ 194 h 200"/>
                <a:gd name="T62" fmla="*/ 68 w 200"/>
                <a:gd name="T63" fmla="*/ 199 h 200"/>
                <a:gd name="T64" fmla="*/ 89 w 200"/>
                <a:gd name="T65" fmla="*/ 179 h 200"/>
                <a:gd name="T66" fmla="*/ 109 w 200"/>
                <a:gd name="T67" fmla="*/ 179 h 200"/>
                <a:gd name="T68" fmla="*/ 130 w 200"/>
                <a:gd name="T69" fmla="*/ 200 h 200"/>
                <a:gd name="T70" fmla="*/ 144 w 200"/>
                <a:gd name="T71" fmla="*/ 195 h 200"/>
                <a:gd name="T72" fmla="*/ 147 w 200"/>
                <a:gd name="T73" fmla="*/ 163 h 200"/>
                <a:gd name="T74" fmla="*/ 185 w 200"/>
                <a:gd name="T75" fmla="*/ 152 h 200"/>
                <a:gd name="T76" fmla="*/ 193 w 200"/>
                <a:gd name="T77" fmla="*/ 147 h 200"/>
                <a:gd name="T78" fmla="*/ 195 w 200"/>
                <a:gd name="T79" fmla="*/ 126 h 200"/>
                <a:gd name="T80" fmla="*/ 177 w 200"/>
                <a:gd name="T81" fmla="*/ 92 h 200"/>
                <a:gd name="T82" fmla="*/ 198 w 200"/>
                <a:gd name="T83" fmla="*/ 67 h 200"/>
                <a:gd name="T84" fmla="*/ 186 w 200"/>
                <a:gd name="T85" fmla="*/ 50 h 200"/>
                <a:gd name="T86" fmla="*/ 161 w 200"/>
                <a:gd name="T87" fmla="*/ 52 h 200"/>
                <a:gd name="T88" fmla="*/ 151 w 200"/>
                <a:gd name="T89" fmla="*/ 15 h 200"/>
                <a:gd name="T90" fmla="*/ 135 w 200"/>
                <a:gd name="T91" fmla="*/ 1 h 200"/>
                <a:gd name="T92" fmla="*/ 126 w 200"/>
                <a:gd name="T93" fmla="*/ 4 h 200"/>
                <a:gd name="T94" fmla="*/ 100 w 200"/>
                <a:gd name="T95" fmla="*/ 22 h 200"/>
                <a:gd name="T96" fmla="*/ 76 w 200"/>
                <a:gd name="T97" fmla="*/ 3 h 200"/>
                <a:gd name="T98" fmla="*/ 101 w 200"/>
                <a:gd name="T99" fmla="*/ 126 h 200"/>
                <a:gd name="T100" fmla="*/ 101 w 200"/>
                <a:gd name="T101" fmla="*/ 76 h 200"/>
                <a:gd name="T102" fmla="*/ 101 w 200"/>
                <a:gd name="T103" fmla="*/ 12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0" h="200">
                  <a:moveTo>
                    <a:pt x="70" y="8"/>
                  </a:moveTo>
                  <a:cubicBezTo>
                    <a:pt x="88" y="31"/>
                    <a:pt x="88" y="31"/>
                    <a:pt x="88" y="31"/>
                  </a:cubicBezTo>
                  <a:cubicBezTo>
                    <a:pt x="92" y="30"/>
                    <a:pt x="96" y="30"/>
                    <a:pt x="100" y="30"/>
                  </a:cubicBezTo>
                  <a:cubicBezTo>
                    <a:pt x="104" y="30"/>
                    <a:pt x="108" y="30"/>
                    <a:pt x="113" y="31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7" y="48"/>
                    <a:pt x="153" y="54"/>
                    <a:pt x="157" y="61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0" y="96"/>
                    <a:pt x="170" y="105"/>
                    <a:pt x="168" y="114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57" y="141"/>
                    <a:pt x="157" y="141"/>
                    <a:pt x="157" y="141"/>
                  </a:cubicBezTo>
                  <a:cubicBezTo>
                    <a:pt x="152" y="148"/>
                    <a:pt x="146" y="154"/>
                    <a:pt x="139" y="159"/>
                  </a:cubicBezTo>
                  <a:cubicBezTo>
                    <a:pt x="141" y="187"/>
                    <a:pt x="141" y="187"/>
                    <a:pt x="141" y="187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12" y="170"/>
                    <a:pt x="112" y="170"/>
                    <a:pt x="112" y="170"/>
                  </a:cubicBezTo>
                  <a:cubicBezTo>
                    <a:pt x="108" y="171"/>
                    <a:pt x="104" y="171"/>
                    <a:pt x="99" y="171"/>
                  </a:cubicBezTo>
                  <a:cubicBezTo>
                    <a:pt x="95" y="171"/>
                    <a:pt x="90" y="171"/>
                    <a:pt x="86" y="170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53"/>
                    <a:pt x="46" y="147"/>
                    <a:pt x="41" y="139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29" y="104"/>
                    <a:pt x="29" y="95"/>
                    <a:pt x="31" y="86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8" y="52"/>
                    <a:pt x="54" y="46"/>
                    <a:pt x="61" y="4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70" y="8"/>
                    <a:pt x="70" y="8"/>
                    <a:pt x="70" y="8"/>
                  </a:cubicBezTo>
                  <a:moveTo>
                    <a:pt x="101" y="134"/>
                  </a:moveTo>
                  <a:cubicBezTo>
                    <a:pt x="119" y="134"/>
                    <a:pt x="134" y="119"/>
                    <a:pt x="134" y="101"/>
                  </a:cubicBezTo>
                  <a:cubicBezTo>
                    <a:pt x="134" y="83"/>
                    <a:pt x="119" y="68"/>
                    <a:pt x="101" y="68"/>
                  </a:cubicBezTo>
                  <a:cubicBezTo>
                    <a:pt x="83" y="68"/>
                    <a:pt x="68" y="83"/>
                    <a:pt x="68" y="101"/>
                  </a:cubicBezTo>
                  <a:cubicBezTo>
                    <a:pt x="68" y="119"/>
                    <a:pt x="83" y="134"/>
                    <a:pt x="101" y="134"/>
                  </a:cubicBezTo>
                  <a:moveTo>
                    <a:pt x="70" y="0"/>
                  </a:moveTo>
                  <a:cubicBezTo>
                    <a:pt x="69" y="0"/>
                    <a:pt x="68" y="0"/>
                    <a:pt x="67" y="1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2" y="6"/>
                    <a:pt x="50" y="10"/>
                    <a:pt x="50" y="13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7" y="42"/>
                    <a:pt x="43" y="46"/>
                    <a:pt x="39" y="51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4" y="48"/>
                    <a:pt x="14" y="48"/>
                  </a:cubicBezTo>
                  <a:cubicBezTo>
                    <a:pt x="11" y="48"/>
                    <a:pt x="8" y="50"/>
                    <a:pt x="7" y="53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8"/>
                    <a:pt x="1" y="72"/>
                    <a:pt x="4" y="74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1" y="96"/>
                    <a:pt x="21" y="102"/>
                    <a:pt x="22" y="109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1" y="126"/>
                    <a:pt x="0" y="130"/>
                    <a:pt x="1" y="133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8"/>
                    <a:pt x="10" y="150"/>
                    <a:pt x="13" y="150"/>
                  </a:cubicBezTo>
                  <a:cubicBezTo>
                    <a:pt x="13" y="150"/>
                    <a:pt x="13" y="150"/>
                    <a:pt x="14" y="150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41" y="153"/>
                    <a:pt x="46" y="158"/>
                    <a:pt x="51" y="162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9"/>
                    <a:pt x="50" y="192"/>
                    <a:pt x="53" y="194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199"/>
                    <a:pt x="67" y="199"/>
                    <a:pt x="68" y="199"/>
                  </a:cubicBezTo>
                  <a:cubicBezTo>
                    <a:pt x="70" y="199"/>
                    <a:pt x="72" y="198"/>
                    <a:pt x="74" y="196"/>
                  </a:cubicBezTo>
                  <a:cubicBezTo>
                    <a:pt x="89" y="179"/>
                    <a:pt x="89" y="179"/>
                    <a:pt x="89" y="179"/>
                  </a:cubicBezTo>
                  <a:cubicBezTo>
                    <a:pt x="92" y="179"/>
                    <a:pt x="96" y="179"/>
                    <a:pt x="99" y="179"/>
                  </a:cubicBezTo>
                  <a:cubicBezTo>
                    <a:pt x="103" y="179"/>
                    <a:pt x="106" y="179"/>
                    <a:pt x="109" y="179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5" y="199"/>
                    <a:pt x="127" y="200"/>
                    <a:pt x="130" y="200"/>
                  </a:cubicBezTo>
                  <a:cubicBezTo>
                    <a:pt x="131" y="200"/>
                    <a:pt x="132" y="200"/>
                    <a:pt x="133" y="199"/>
                  </a:cubicBezTo>
                  <a:cubicBezTo>
                    <a:pt x="144" y="195"/>
                    <a:pt x="144" y="195"/>
                    <a:pt x="144" y="195"/>
                  </a:cubicBezTo>
                  <a:cubicBezTo>
                    <a:pt x="147" y="193"/>
                    <a:pt x="149" y="190"/>
                    <a:pt x="149" y="187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52" y="159"/>
                    <a:pt x="157" y="154"/>
                    <a:pt x="161" y="149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9" y="152"/>
                    <a:pt x="192" y="150"/>
                    <a:pt x="193" y="147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2"/>
                    <a:pt x="198" y="128"/>
                    <a:pt x="195" y="126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4"/>
                    <a:pt x="178" y="98"/>
                    <a:pt x="177" y="9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9" y="74"/>
                    <a:pt x="200" y="70"/>
                    <a:pt x="198" y="67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3" y="52"/>
                    <a:pt x="190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57" y="48"/>
                    <a:pt x="153" y="43"/>
                    <a:pt x="148" y="39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1"/>
                    <a:pt x="149" y="8"/>
                    <a:pt x="146" y="6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4" y="1"/>
                    <a:pt x="133" y="1"/>
                    <a:pt x="132" y="1"/>
                  </a:cubicBezTo>
                  <a:cubicBezTo>
                    <a:pt x="129" y="1"/>
                    <a:pt x="127" y="2"/>
                    <a:pt x="126" y="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6" y="22"/>
                    <a:pt x="103" y="22"/>
                    <a:pt x="100" y="22"/>
                  </a:cubicBezTo>
                  <a:cubicBezTo>
                    <a:pt x="97" y="22"/>
                    <a:pt x="94" y="22"/>
                    <a:pt x="92" y="2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"/>
                    <a:pt x="72" y="0"/>
                    <a:pt x="70" y="0"/>
                  </a:cubicBezTo>
                  <a:close/>
                  <a:moveTo>
                    <a:pt x="101" y="126"/>
                  </a:moveTo>
                  <a:cubicBezTo>
                    <a:pt x="87" y="126"/>
                    <a:pt x="76" y="115"/>
                    <a:pt x="76" y="101"/>
                  </a:cubicBezTo>
                  <a:cubicBezTo>
                    <a:pt x="76" y="87"/>
                    <a:pt x="87" y="76"/>
                    <a:pt x="101" y="76"/>
                  </a:cubicBezTo>
                  <a:cubicBezTo>
                    <a:pt x="115" y="76"/>
                    <a:pt x="126" y="87"/>
                    <a:pt x="126" y="101"/>
                  </a:cubicBezTo>
                  <a:cubicBezTo>
                    <a:pt x="126" y="115"/>
                    <a:pt x="115" y="126"/>
                    <a:pt x="101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占位符 2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600" y="958850"/>
            <a:ext cx="4159250" cy="4940300"/>
          </a:xfrm>
        </p:spPr>
      </p:pic>
      <p:sp>
        <p:nvSpPr>
          <p:cNvPr id="29" name="Rectangle: Top Corners Rounded 28"/>
          <p:cNvSpPr/>
          <p:nvPr/>
        </p:nvSpPr>
        <p:spPr>
          <a:xfrm rot="5400000">
            <a:off x="7565801" y="468321"/>
            <a:ext cx="935705" cy="6168568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990484" y="958645"/>
            <a:ext cx="4159045" cy="4940710"/>
          </a:xfrm>
          <a:prstGeom prst="roundRect">
            <a:avLst>
              <a:gd name="adj" fmla="val 2010"/>
            </a:avLst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5876" y="3174039"/>
            <a:ext cx="464178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quae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ab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illo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inventore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veritatis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789907" y="1222507"/>
            <a:ext cx="3516539" cy="1622028"/>
            <a:chOff x="5789907" y="1222507"/>
            <a:chExt cx="3516539" cy="1622028"/>
          </a:xfrm>
        </p:grpSpPr>
        <p:sp>
          <p:nvSpPr>
            <p:cNvPr id="3" name="TextBox 2"/>
            <p:cNvSpPr txBox="1"/>
            <p:nvPr/>
          </p:nvSpPr>
          <p:spPr>
            <a:xfrm>
              <a:off x="6229416" y="122250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85875" y="1521096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BUSINESS </a:t>
              </a:r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789907" y="1753732"/>
              <a:ext cx="295275" cy="246132"/>
              <a:chOff x="466725" y="2427118"/>
              <a:chExt cx="295275" cy="24613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Rectangle: Rounded Corners 7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1" name="Right Triangle 10"/>
          <p:cNvSpPr/>
          <p:nvPr/>
        </p:nvSpPr>
        <p:spPr>
          <a:xfrm>
            <a:off x="889940" y="4998823"/>
            <a:ext cx="983929" cy="983929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901825" y="4465928"/>
            <a:ext cx="2439280" cy="902116"/>
            <a:chOff x="5901825" y="4465928"/>
            <a:chExt cx="2439280" cy="902116"/>
          </a:xfrm>
        </p:grpSpPr>
        <p:grpSp>
          <p:nvGrpSpPr>
            <p:cNvPr id="25" name="Group 24"/>
            <p:cNvGrpSpPr/>
            <p:nvPr/>
          </p:nvGrpSpPr>
          <p:grpSpPr>
            <a:xfrm>
              <a:off x="5901825" y="4485363"/>
              <a:ext cx="678581" cy="678581"/>
              <a:chOff x="6007621" y="4574949"/>
              <a:chExt cx="790500" cy="7905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6007621" y="4574949"/>
                <a:ext cx="790500" cy="790500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93"/>
              <p:cNvSpPr>
                <a:spLocks noEditPoints="1"/>
              </p:cNvSpPr>
              <p:nvPr/>
            </p:nvSpPr>
            <p:spPr bwMode="auto">
              <a:xfrm>
                <a:off x="6235249" y="4801168"/>
                <a:ext cx="335246" cy="338062"/>
              </a:xfrm>
              <a:custGeom>
                <a:avLst/>
                <a:gdLst>
                  <a:gd name="T0" fmla="*/ 88 w 200"/>
                  <a:gd name="T1" fmla="*/ 31 h 200"/>
                  <a:gd name="T2" fmla="*/ 113 w 200"/>
                  <a:gd name="T3" fmla="*/ 31 h 200"/>
                  <a:gd name="T4" fmla="*/ 143 w 200"/>
                  <a:gd name="T5" fmla="*/ 14 h 200"/>
                  <a:gd name="T6" fmla="*/ 157 w 200"/>
                  <a:gd name="T7" fmla="*/ 61 h 200"/>
                  <a:gd name="T8" fmla="*/ 191 w 200"/>
                  <a:gd name="T9" fmla="*/ 70 h 200"/>
                  <a:gd name="T10" fmla="*/ 168 w 200"/>
                  <a:gd name="T11" fmla="*/ 114 h 200"/>
                  <a:gd name="T12" fmla="*/ 185 w 200"/>
                  <a:gd name="T13" fmla="*/ 144 h 200"/>
                  <a:gd name="T14" fmla="*/ 139 w 200"/>
                  <a:gd name="T15" fmla="*/ 159 h 200"/>
                  <a:gd name="T16" fmla="*/ 130 w 200"/>
                  <a:gd name="T17" fmla="*/ 192 h 200"/>
                  <a:gd name="T18" fmla="*/ 99 w 200"/>
                  <a:gd name="T19" fmla="*/ 171 h 200"/>
                  <a:gd name="T20" fmla="*/ 68 w 200"/>
                  <a:gd name="T21" fmla="*/ 191 h 200"/>
                  <a:gd name="T22" fmla="*/ 59 w 200"/>
                  <a:gd name="T23" fmla="*/ 159 h 200"/>
                  <a:gd name="T24" fmla="*/ 13 w 200"/>
                  <a:gd name="T25" fmla="*/ 142 h 200"/>
                  <a:gd name="T26" fmla="*/ 30 w 200"/>
                  <a:gd name="T27" fmla="*/ 112 h 200"/>
                  <a:gd name="T28" fmla="*/ 9 w 200"/>
                  <a:gd name="T29" fmla="*/ 68 h 200"/>
                  <a:gd name="T30" fmla="*/ 43 w 200"/>
                  <a:gd name="T31" fmla="*/ 59 h 200"/>
                  <a:gd name="T32" fmla="*/ 58 w 200"/>
                  <a:gd name="T33" fmla="*/ 13 h 200"/>
                  <a:gd name="T34" fmla="*/ 101 w 200"/>
                  <a:gd name="T35" fmla="*/ 134 h 200"/>
                  <a:gd name="T36" fmla="*/ 101 w 200"/>
                  <a:gd name="T37" fmla="*/ 68 h 200"/>
                  <a:gd name="T38" fmla="*/ 101 w 200"/>
                  <a:gd name="T39" fmla="*/ 134 h 200"/>
                  <a:gd name="T40" fmla="*/ 67 w 200"/>
                  <a:gd name="T41" fmla="*/ 1 h 200"/>
                  <a:gd name="T42" fmla="*/ 50 w 200"/>
                  <a:gd name="T43" fmla="*/ 13 h 200"/>
                  <a:gd name="T44" fmla="*/ 39 w 200"/>
                  <a:gd name="T45" fmla="*/ 51 h 200"/>
                  <a:gd name="T46" fmla="*/ 14 w 200"/>
                  <a:gd name="T47" fmla="*/ 48 h 200"/>
                  <a:gd name="T48" fmla="*/ 2 w 200"/>
                  <a:gd name="T49" fmla="*/ 65 h 200"/>
                  <a:gd name="T50" fmla="*/ 22 w 200"/>
                  <a:gd name="T51" fmla="*/ 89 h 200"/>
                  <a:gd name="T52" fmla="*/ 3 w 200"/>
                  <a:gd name="T53" fmla="*/ 124 h 200"/>
                  <a:gd name="T54" fmla="*/ 6 w 200"/>
                  <a:gd name="T55" fmla="*/ 145 h 200"/>
                  <a:gd name="T56" fmla="*/ 14 w 200"/>
                  <a:gd name="T57" fmla="*/ 150 h 200"/>
                  <a:gd name="T58" fmla="*/ 51 w 200"/>
                  <a:gd name="T59" fmla="*/ 162 h 200"/>
                  <a:gd name="T60" fmla="*/ 53 w 200"/>
                  <a:gd name="T61" fmla="*/ 194 h 200"/>
                  <a:gd name="T62" fmla="*/ 68 w 200"/>
                  <a:gd name="T63" fmla="*/ 199 h 200"/>
                  <a:gd name="T64" fmla="*/ 89 w 200"/>
                  <a:gd name="T65" fmla="*/ 179 h 200"/>
                  <a:gd name="T66" fmla="*/ 109 w 200"/>
                  <a:gd name="T67" fmla="*/ 179 h 200"/>
                  <a:gd name="T68" fmla="*/ 130 w 200"/>
                  <a:gd name="T69" fmla="*/ 200 h 200"/>
                  <a:gd name="T70" fmla="*/ 144 w 200"/>
                  <a:gd name="T71" fmla="*/ 195 h 200"/>
                  <a:gd name="T72" fmla="*/ 147 w 200"/>
                  <a:gd name="T73" fmla="*/ 163 h 200"/>
                  <a:gd name="T74" fmla="*/ 185 w 200"/>
                  <a:gd name="T75" fmla="*/ 152 h 200"/>
                  <a:gd name="T76" fmla="*/ 193 w 200"/>
                  <a:gd name="T77" fmla="*/ 147 h 200"/>
                  <a:gd name="T78" fmla="*/ 195 w 200"/>
                  <a:gd name="T79" fmla="*/ 126 h 200"/>
                  <a:gd name="T80" fmla="*/ 177 w 200"/>
                  <a:gd name="T81" fmla="*/ 92 h 200"/>
                  <a:gd name="T82" fmla="*/ 198 w 200"/>
                  <a:gd name="T83" fmla="*/ 67 h 200"/>
                  <a:gd name="T84" fmla="*/ 186 w 200"/>
                  <a:gd name="T85" fmla="*/ 50 h 200"/>
                  <a:gd name="T86" fmla="*/ 161 w 200"/>
                  <a:gd name="T87" fmla="*/ 52 h 200"/>
                  <a:gd name="T88" fmla="*/ 151 w 200"/>
                  <a:gd name="T89" fmla="*/ 15 h 200"/>
                  <a:gd name="T90" fmla="*/ 135 w 200"/>
                  <a:gd name="T91" fmla="*/ 1 h 200"/>
                  <a:gd name="T92" fmla="*/ 126 w 200"/>
                  <a:gd name="T93" fmla="*/ 4 h 200"/>
                  <a:gd name="T94" fmla="*/ 100 w 200"/>
                  <a:gd name="T95" fmla="*/ 22 h 200"/>
                  <a:gd name="T96" fmla="*/ 76 w 200"/>
                  <a:gd name="T97" fmla="*/ 3 h 200"/>
                  <a:gd name="T98" fmla="*/ 101 w 200"/>
                  <a:gd name="T99" fmla="*/ 126 h 200"/>
                  <a:gd name="T100" fmla="*/ 101 w 200"/>
                  <a:gd name="T101" fmla="*/ 76 h 200"/>
                  <a:gd name="T102" fmla="*/ 101 w 200"/>
                  <a:gd name="T103" fmla="*/ 12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0" h="200">
                    <a:moveTo>
                      <a:pt x="70" y="8"/>
                    </a:moveTo>
                    <a:cubicBezTo>
                      <a:pt x="88" y="31"/>
                      <a:pt x="88" y="31"/>
                      <a:pt x="88" y="31"/>
                    </a:cubicBezTo>
                    <a:cubicBezTo>
                      <a:pt x="92" y="30"/>
                      <a:pt x="96" y="30"/>
                      <a:pt x="100" y="30"/>
                    </a:cubicBezTo>
                    <a:cubicBezTo>
                      <a:pt x="104" y="30"/>
                      <a:pt x="108" y="30"/>
                      <a:pt x="113" y="31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0" y="43"/>
                      <a:pt x="140" y="43"/>
                      <a:pt x="140" y="43"/>
                    </a:cubicBezTo>
                    <a:cubicBezTo>
                      <a:pt x="147" y="48"/>
                      <a:pt x="153" y="54"/>
                      <a:pt x="157" y="61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91" y="70"/>
                      <a:pt x="191" y="70"/>
                      <a:pt x="191" y="70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96"/>
                      <a:pt x="170" y="105"/>
                      <a:pt x="168" y="114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57" y="141"/>
                      <a:pt x="157" y="141"/>
                      <a:pt x="157" y="141"/>
                    </a:cubicBezTo>
                    <a:cubicBezTo>
                      <a:pt x="152" y="148"/>
                      <a:pt x="146" y="154"/>
                      <a:pt x="139" y="159"/>
                    </a:cubicBezTo>
                    <a:cubicBezTo>
                      <a:pt x="141" y="187"/>
                      <a:pt x="141" y="187"/>
                      <a:pt x="141" y="187"/>
                    </a:cubicBezTo>
                    <a:cubicBezTo>
                      <a:pt x="130" y="192"/>
                      <a:pt x="130" y="192"/>
                      <a:pt x="130" y="192"/>
                    </a:cubicBezTo>
                    <a:cubicBezTo>
                      <a:pt x="112" y="170"/>
                      <a:pt x="112" y="170"/>
                      <a:pt x="112" y="170"/>
                    </a:cubicBezTo>
                    <a:cubicBezTo>
                      <a:pt x="108" y="171"/>
                      <a:pt x="104" y="171"/>
                      <a:pt x="99" y="171"/>
                    </a:cubicBezTo>
                    <a:cubicBezTo>
                      <a:pt x="95" y="171"/>
                      <a:pt x="90" y="171"/>
                      <a:pt x="86" y="170"/>
                    </a:cubicBezTo>
                    <a:cubicBezTo>
                      <a:pt x="68" y="191"/>
                      <a:pt x="68" y="191"/>
                      <a:pt x="68" y="191"/>
                    </a:cubicBezTo>
                    <a:cubicBezTo>
                      <a:pt x="56" y="186"/>
                      <a:pt x="56" y="186"/>
                      <a:pt x="56" y="186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2" y="153"/>
                      <a:pt x="46" y="147"/>
                      <a:pt x="41" y="139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8" y="130"/>
                      <a:pt x="8" y="130"/>
                      <a:pt x="8" y="130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29" y="104"/>
                      <a:pt x="29" y="95"/>
                      <a:pt x="31" y="86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8" y="52"/>
                      <a:pt x="54" y="46"/>
                      <a:pt x="61" y="42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70" y="8"/>
                      <a:pt x="70" y="8"/>
                      <a:pt x="70" y="8"/>
                    </a:cubicBezTo>
                    <a:moveTo>
                      <a:pt x="101" y="134"/>
                    </a:moveTo>
                    <a:cubicBezTo>
                      <a:pt x="119" y="134"/>
                      <a:pt x="134" y="119"/>
                      <a:pt x="134" y="101"/>
                    </a:cubicBezTo>
                    <a:cubicBezTo>
                      <a:pt x="134" y="83"/>
                      <a:pt x="119" y="68"/>
                      <a:pt x="101" y="68"/>
                    </a:cubicBezTo>
                    <a:cubicBezTo>
                      <a:pt x="83" y="68"/>
                      <a:pt x="68" y="83"/>
                      <a:pt x="68" y="101"/>
                    </a:cubicBezTo>
                    <a:cubicBezTo>
                      <a:pt x="68" y="119"/>
                      <a:pt x="83" y="134"/>
                      <a:pt x="101" y="134"/>
                    </a:cubicBezTo>
                    <a:moveTo>
                      <a:pt x="70" y="0"/>
                    </a:moveTo>
                    <a:cubicBezTo>
                      <a:pt x="69" y="0"/>
                      <a:pt x="68" y="0"/>
                      <a:pt x="67" y="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2" y="6"/>
                      <a:pt x="50" y="10"/>
                      <a:pt x="50" y="13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42"/>
                      <a:pt x="43" y="46"/>
                      <a:pt x="39" y="51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4" y="48"/>
                      <a:pt x="14" y="48"/>
                    </a:cubicBezTo>
                    <a:cubicBezTo>
                      <a:pt x="11" y="48"/>
                      <a:pt x="8" y="50"/>
                      <a:pt x="7" y="53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8"/>
                      <a:pt x="1" y="72"/>
                      <a:pt x="4" y="74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1" y="96"/>
                      <a:pt x="21" y="102"/>
                      <a:pt x="22" y="109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1" y="126"/>
                      <a:pt x="0" y="130"/>
                      <a:pt x="1" y="133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7" y="148"/>
                      <a:pt x="10" y="150"/>
                      <a:pt x="13" y="150"/>
                    </a:cubicBezTo>
                    <a:cubicBezTo>
                      <a:pt x="13" y="150"/>
                      <a:pt x="13" y="150"/>
                      <a:pt x="14" y="150"/>
                    </a:cubicBezTo>
                    <a:cubicBezTo>
                      <a:pt x="37" y="148"/>
                      <a:pt x="37" y="148"/>
                      <a:pt x="37" y="148"/>
                    </a:cubicBezTo>
                    <a:cubicBezTo>
                      <a:pt x="41" y="153"/>
                      <a:pt x="46" y="158"/>
                      <a:pt x="51" y="162"/>
                    </a:cubicBezTo>
                    <a:cubicBezTo>
                      <a:pt x="48" y="185"/>
                      <a:pt x="48" y="185"/>
                      <a:pt x="48" y="185"/>
                    </a:cubicBezTo>
                    <a:cubicBezTo>
                      <a:pt x="48" y="189"/>
                      <a:pt x="50" y="192"/>
                      <a:pt x="53" y="194"/>
                    </a:cubicBezTo>
                    <a:cubicBezTo>
                      <a:pt x="65" y="199"/>
                      <a:pt x="65" y="199"/>
                      <a:pt x="65" y="199"/>
                    </a:cubicBezTo>
                    <a:cubicBezTo>
                      <a:pt x="66" y="199"/>
                      <a:pt x="67" y="199"/>
                      <a:pt x="68" y="199"/>
                    </a:cubicBezTo>
                    <a:cubicBezTo>
                      <a:pt x="70" y="199"/>
                      <a:pt x="72" y="198"/>
                      <a:pt x="74" y="19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92" y="179"/>
                      <a:pt x="96" y="179"/>
                      <a:pt x="99" y="179"/>
                    </a:cubicBezTo>
                    <a:cubicBezTo>
                      <a:pt x="103" y="179"/>
                      <a:pt x="106" y="179"/>
                      <a:pt x="109" y="179"/>
                    </a:cubicBezTo>
                    <a:cubicBezTo>
                      <a:pt x="123" y="197"/>
                      <a:pt x="123" y="197"/>
                      <a:pt x="123" y="197"/>
                    </a:cubicBezTo>
                    <a:cubicBezTo>
                      <a:pt x="125" y="199"/>
                      <a:pt x="127" y="200"/>
                      <a:pt x="130" y="200"/>
                    </a:cubicBezTo>
                    <a:cubicBezTo>
                      <a:pt x="131" y="200"/>
                      <a:pt x="132" y="200"/>
                      <a:pt x="133" y="199"/>
                    </a:cubicBezTo>
                    <a:cubicBezTo>
                      <a:pt x="144" y="195"/>
                      <a:pt x="144" y="195"/>
                      <a:pt x="144" y="195"/>
                    </a:cubicBezTo>
                    <a:cubicBezTo>
                      <a:pt x="147" y="193"/>
                      <a:pt x="149" y="190"/>
                      <a:pt x="149" y="187"/>
                    </a:cubicBezTo>
                    <a:cubicBezTo>
                      <a:pt x="147" y="163"/>
                      <a:pt x="147" y="163"/>
                      <a:pt x="147" y="163"/>
                    </a:cubicBezTo>
                    <a:cubicBezTo>
                      <a:pt x="152" y="159"/>
                      <a:pt x="157" y="154"/>
                      <a:pt x="161" y="149"/>
                    </a:cubicBezTo>
                    <a:cubicBezTo>
                      <a:pt x="185" y="152"/>
                      <a:pt x="185" y="152"/>
                      <a:pt x="185" y="152"/>
                    </a:cubicBezTo>
                    <a:cubicBezTo>
                      <a:pt x="185" y="152"/>
                      <a:pt x="185" y="152"/>
                      <a:pt x="185" y="152"/>
                    </a:cubicBezTo>
                    <a:cubicBezTo>
                      <a:pt x="189" y="152"/>
                      <a:pt x="192" y="150"/>
                      <a:pt x="193" y="147"/>
                    </a:cubicBezTo>
                    <a:cubicBezTo>
                      <a:pt x="198" y="135"/>
                      <a:pt x="198" y="135"/>
                      <a:pt x="198" y="135"/>
                    </a:cubicBezTo>
                    <a:cubicBezTo>
                      <a:pt x="199" y="132"/>
                      <a:pt x="198" y="128"/>
                      <a:pt x="195" y="126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78" y="104"/>
                      <a:pt x="178" y="98"/>
                      <a:pt x="177" y="92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9" y="74"/>
                      <a:pt x="200" y="70"/>
                      <a:pt x="198" y="67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3" y="52"/>
                      <a:pt x="190" y="50"/>
                      <a:pt x="186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61" y="52"/>
                      <a:pt x="161" y="52"/>
                      <a:pt x="161" y="52"/>
                    </a:cubicBezTo>
                    <a:cubicBezTo>
                      <a:pt x="157" y="48"/>
                      <a:pt x="153" y="43"/>
                      <a:pt x="148" y="39"/>
                    </a:cubicBezTo>
                    <a:cubicBezTo>
                      <a:pt x="151" y="15"/>
                      <a:pt x="151" y="15"/>
                      <a:pt x="151" y="15"/>
                    </a:cubicBezTo>
                    <a:cubicBezTo>
                      <a:pt x="151" y="11"/>
                      <a:pt x="149" y="8"/>
                      <a:pt x="146" y="6"/>
                    </a:cubicBezTo>
                    <a:cubicBezTo>
                      <a:pt x="135" y="1"/>
                      <a:pt x="135" y="1"/>
                      <a:pt x="135" y="1"/>
                    </a:cubicBezTo>
                    <a:cubicBezTo>
                      <a:pt x="134" y="1"/>
                      <a:pt x="133" y="1"/>
                      <a:pt x="132" y="1"/>
                    </a:cubicBezTo>
                    <a:cubicBezTo>
                      <a:pt x="129" y="1"/>
                      <a:pt x="127" y="2"/>
                      <a:pt x="126" y="4"/>
                    </a:cubicBezTo>
                    <a:cubicBezTo>
                      <a:pt x="110" y="23"/>
                      <a:pt x="110" y="23"/>
                      <a:pt x="110" y="23"/>
                    </a:cubicBezTo>
                    <a:cubicBezTo>
                      <a:pt x="106" y="22"/>
                      <a:pt x="103" y="22"/>
                      <a:pt x="100" y="22"/>
                    </a:cubicBezTo>
                    <a:cubicBezTo>
                      <a:pt x="97" y="22"/>
                      <a:pt x="94" y="22"/>
                      <a:pt x="92" y="22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4" y="1"/>
                      <a:pt x="72" y="0"/>
                      <a:pt x="70" y="0"/>
                    </a:cubicBezTo>
                    <a:close/>
                    <a:moveTo>
                      <a:pt x="101" y="126"/>
                    </a:moveTo>
                    <a:cubicBezTo>
                      <a:pt x="87" y="126"/>
                      <a:pt x="76" y="115"/>
                      <a:pt x="76" y="101"/>
                    </a:cubicBezTo>
                    <a:cubicBezTo>
                      <a:pt x="76" y="87"/>
                      <a:pt x="87" y="76"/>
                      <a:pt x="101" y="76"/>
                    </a:cubicBezTo>
                    <a:cubicBezTo>
                      <a:pt x="115" y="76"/>
                      <a:pt x="126" y="87"/>
                      <a:pt x="126" y="101"/>
                    </a:cubicBezTo>
                    <a:cubicBezTo>
                      <a:pt x="126" y="115"/>
                      <a:pt x="115" y="126"/>
                      <a:pt x="101" y="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637443" y="4465928"/>
              <a:ext cx="1703662" cy="902116"/>
              <a:chOff x="7219123" y="4401568"/>
              <a:chExt cx="1703662" cy="90211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231570" y="4657353"/>
                <a:ext cx="16802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219123" y="4401568"/>
                <a:ext cx="17036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Feature 01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841680" y="4465928"/>
            <a:ext cx="2439280" cy="902116"/>
            <a:chOff x="8841680" y="4465928"/>
            <a:chExt cx="2439280" cy="902116"/>
          </a:xfrm>
        </p:grpSpPr>
        <p:grpSp>
          <p:nvGrpSpPr>
            <p:cNvPr id="20" name="Group 19"/>
            <p:cNvGrpSpPr/>
            <p:nvPr/>
          </p:nvGrpSpPr>
          <p:grpSpPr>
            <a:xfrm>
              <a:off x="9577298" y="4465928"/>
              <a:ext cx="1703662" cy="902116"/>
              <a:chOff x="7219123" y="4401568"/>
              <a:chExt cx="1703662" cy="90211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231570" y="4657353"/>
                <a:ext cx="16802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219123" y="4401568"/>
                <a:ext cx="17036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Feature 02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841680" y="4485363"/>
              <a:ext cx="678581" cy="678581"/>
              <a:chOff x="8947476" y="4574949"/>
              <a:chExt cx="790500" cy="7905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947476" y="4574949"/>
                <a:ext cx="790500" cy="790500"/>
              </a:xfrm>
              <a:prstGeom prst="ellipse">
                <a:avLst/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82"/>
              <p:cNvSpPr>
                <a:spLocks noEditPoints="1"/>
              </p:cNvSpPr>
              <p:nvPr/>
            </p:nvSpPr>
            <p:spPr bwMode="auto">
              <a:xfrm>
                <a:off x="9179329" y="4806802"/>
                <a:ext cx="326794" cy="326794"/>
              </a:xfrm>
              <a:custGeom>
                <a:avLst/>
                <a:gdLst>
                  <a:gd name="T0" fmla="*/ 57 w 116"/>
                  <a:gd name="T1" fmla="*/ 16 h 116"/>
                  <a:gd name="T2" fmla="*/ 48 w 116"/>
                  <a:gd name="T3" fmla="*/ 25 h 116"/>
                  <a:gd name="T4" fmla="*/ 23 w 116"/>
                  <a:gd name="T5" fmla="*/ 0 h 116"/>
                  <a:gd name="T6" fmla="*/ 0 w 116"/>
                  <a:gd name="T7" fmla="*/ 23 h 116"/>
                  <a:gd name="T8" fmla="*/ 25 w 116"/>
                  <a:gd name="T9" fmla="*/ 48 h 116"/>
                  <a:gd name="T10" fmla="*/ 16 w 116"/>
                  <a:gd name="T11" fmla="*/ 57 h 116"/>
                  <a:gd name="T12" fmla="*/ 76 w 116"/>
                  <a:gd name="T13" fmla="*/ 116 h 116"/>
                  <a:gd name="T14" fmla="*/ 116 w 116"/>
                  <a:gd name="T15" fmla="*/ 76 h 116"/>
                  <a:gd name="T16" fmla="*/ 57 w 116"/>
                  <a:gd name="T17" fmla="*/ 16 h 116"/>
                  <a:gd name="T18" fmla="*/ 6 w 116"/>
                  <a:gd name="T19" fmla="*/ 23 h 116"/>
                  <a:gd name="T20" fmla="*/ 23 w 116"/>
                  <a:gd name="T21" fmla="*/ 6 h 116"/>
                  <a:gd name="T22" fmla="*/ 45 w 116"/>
                  <a:gd name="T23" fmla="*/ 28 h 116"/>
                  <a:gd name="T24" fmla="*/ 28 w 116"/>
                  <a:gd name="T25" fmla="*/ 45 h 116"/>
                  <a:gd name="T26" fmla="*/ 6 w 116"/>
                  <a:gd name="T27" fmla="*/ 23 h 116"/>
                  <a:gd name="T28" fmla="*/ 23 w 116"/>
                  <a:gd name="T29" fmla="*/ 57 h 116"/>
                  <a:gd name="T30" fmla="*/ 28 w 116"/>
                  <a:gd name="T31" fmla="*/ 52 h 116"/>
                  <a:gd name="T32" fmla="*/ 52 w 116"/>
                  <a:gd name="T33" fmla="*/ 28 h 116"/>
                  <a:gd name="T34" fmla="*/ 52 w 116"/>
                  <a:gd name="T35" fmla="*/ 28 h 116"/>
                  <a:gd name="T36" fmla="*/ 57 w 116"/>
                  <a:gd name="T37" fmla="*/ 23 h 116"/>
                  <a:gd name="T38" fmla="*/ 110 w 116"/>
                  <a:gd name="T39" fmla="*/ 76 h 116"/>
                  <a:gd name="T40" fmla="*/ 76 w 116"/>
                  <a:gd name="T41" fmla="*/ 110 h 116"/>
                  <a:gd name="T42" fmla="*/ 23 w 116"/>
                  <a:gd name="T43" fmla="*/ 57 h 116"/>
                  <a:gd name="T44" fmla="*/ 37 w 116"/>
                  <a:gd name="T45" fmla="*/ 26 h 116"/>
                  <a:gd name="T46" fmla="*/ 25 w 116"/>
                  <a:gd name="T47" fmla="*/ 15 h 116"/>
                  <a:gd name="T48" fmla="*/ 22 w 116"/>
                  <a:gd name="T49" fmla="*/ 18 h 116"/>
                  <a:gd name="T50" fmla="*/ 34 w 116"/>
                  <a:gd name="T51" fmla="*/ 30 h 116"/>
                  <a:gd name="T52" fmla="*/ 37 w 116"/>
                  <a:gd name="T53" fmla="*/ 26 h 116"/>
                  <a:gd name="T54" fmla="*/ 18 w 116"/>
                  <a:gd name="T55" fmla="*/ 22 h 116"/>
                  <a:gd name="T56" fmla="*/ 15 w 116"/>
                  <a:gd name="T57" fmla="*/ 25 h 116"/>
                  <a:gd name="T58" fmla="*/ 26 w 116"/>
                  <a:gd name="T59" fmla="*/ 37 h 116"/>
                  <a:gd name="T60" fmla="*/ 30 w 116"/>
                  <a:gd name="T61" fmla="*/ 33 h 116"/>
                  <a:gd name="T62" fmla="*/ 18 w 116"/>
                  <a:gd name="T63" fmla="*/ 2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" h="115">
                    <a:moveTo>
                      <a:pt x="57" y="16"/>
                    </a:moveTo>
                    <a:lnTo>
                      <a:pt x="48" y="25"/>
                    </a:lnTo>
                    <a:lnTo>
                      <a:pt x="23" y="0"/>
                    </a:lnTo>
                    <a:lnTo>
                      <a:pt x="0" y="23"/>
                    </a:lnTo>
                    <a:lnTo>
                      <a:pt x="25" y="48"/>
                    </a:lnTo>
                    <a:lnTo>
                      <a:pt x="16" y="57"/>
                    </a:lnTo>
                    <a:lnTo>
                      <a:pt x="76" y="116"/>
                    </a:lnTo>
                    <a:lnTo>
                      <a:pt x="116" y="76"/>
                    </a:lnTo>
                    <a:lnTo>
                      <a:pt x="57" y="16"/>
                    </a:lnTo>
                    <a:close/>
                    <a:moveTo>
                      <a:pt x="6" y="23"/>
                    </a:moveTo>
                    <a:lnTo>
                      <a:pt x="23" y="6"/>
                    </a:lnTo>
                    <a:lnTo>
                      <a:pt x="45" y="28"/>
                    </a:lnTo>
                    <a:lnTo>
                      <a:pt x="28" y="45"/>
                    </a:lnTo>
                    <a:lnTo>
                      <a:pt x="6" y="23"/>
                    </a:lnTo>
                    <a:close/>
                    <a:moveTo>
                      <a:pt x="23" y="57"/>
                    </a:moveTo>
                    <a:lnTo>
                      <a:pt x="28" y="52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57" y="23"/>
                    </a:lnTo>
                    <a:lnTo>
                      <a:pt x="110" y="76"/>
                    </a:lnTo>
                    <a:lnTo>
                      <a:pt x="76" y="110"/>
                    </a:lnTo>
                    <a:lnTo>
                      <a:pt x="23" y="57"/>
                    </a:lnTo>
                    <a:close/>
                    <a:moveTo>
                      <a:pt x="37" y="26"/>
                    </a:moveTo>
                    <a:lnTo>
                      <a:pt x="25" y="15"/>
                    </a:lnTo>
                    <a:lnTo>
                      <a:pt x="22" y="18"/>
                    </a:lnTo>
                    <a:lnTo>
                      <a:pt x="34" y="30"/>
                    </a:lnTo>
                    <a:lnTo>
                      <a:pt x="37" y="26"/>
                    </a:lnTo>
                    <a:close/>
                    <a:moveTo>
                      <a:pt x="18" y="22"/>
                    </a:moveTo>
                    <a:lnTo>
                      <a:pt x="15" y="25"/>
                    </a:lnTo>
                    <a:lnTo>
                      <a:pt x="26" y="37"/>
                    </a:lnTo>
                    <a:lnTo>
                      <a:pt x="30" y="33"/>
                    </a:lnTo>
                    <a:lnTo>
                      <a:pt x="18" y="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1760086" y="1474695"/>
            <a:ext cx="261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Business text here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584256" y="2036213"/>
            <a:ext cx="2971501" cy="2911201"/>
            <a:chOff x="1584256" y="2036213"/>
            <a:chExt cx="2971501" cy="2911201"/>
          </a:xfrm>
        </p:grpSpPr>
        <p:grpSp>
          <p:nvGrpSpPr>
            <p:cNvPr id="49" name="Group 48"/>
            <p:cNvGrpSpPr/>
            <p:nvPr/>
          </p:nvGrpSpPr>
          <p:grpSpPr>
            <a:xfrm>
              <a:off x="1695336" y="2036213"/>
              <a:ext cx="2749342" cy="2389229"/>
              <a:chOff x="1695336" y="2095205"/>
              <a:chExt cx="2749342" cy="2389229"/>
            </a:xfrm>
          </p:grpSpPr>
          <p:sp>
            <p:nvSpPr>
              <p:cNvPr id="30" name="Rounded Rectangle 7"/>
              <p:cNvSpPr/>
              <p:nvPr/>
            </p:nvSpPr>
            <p:spPr>
              <a:xfrm rot="16200000">
                <a:off x="731718" y="3123578"/>
                <a:ext cx="2389225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ounded Rectangle 70"/>
              <p:cNvSpPr/>
              <p:nvPr/>
            </p:nvSpPr>
            <p:spPr>
              <a:xfrm rot="16200000">
                <a:off x="1303556" y="3123579"/>
                <a:ext cx="2389227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71"/>
              <p:cNvSpPr/>
              <p:nvPr/>
            </p:nvSpPr>
            <p:spPr>
              <a:xfrm rot="16200000">
                <a:off x="1875396" y="3123578"/>
                <a:ext cx="2389225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Rounded Rectangle 72"/>
              <p:cNvSpPr/>
              <p:nvPr/>
            </p:nvSpPr>
            <p:spPr>
              <a:xfrm rot="16200000">
                <a:off x="3019075" y="3123578"/>
                <a:ext cx="2389225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ounded Rectangle 73"/>
              <p:cNvSpPr/>
              <p:nvPr/>
            </p:nvSpPr>
            <p:spPr>
              <a:xfrm rot="16200000">
                <a:off x="2447236" y="3123578"/>
                <a:ext cx="2389225" cy="3324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Rounded Rectangle 97"/>
              <p:cNvSpPr/>
              <p:nvPr/>
            </p:nvSpPr>
            <p:spPr>
              <a:xfrm rot="16200000">
                <a:off x="1205856" y="3597721"/>
                <a:ext cx="1440946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Rounded Rectangle 98"/>
              <p:cNvSpPr/>
              <p:nvPr/>
            </p:nvSpPr>
            <p:spPr>
              <a:xfrm rot="16200000">
                <a:off x="1608057" y="3428082"/>
                <a:ext cx="1780222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Rounded Rectangle 99"/>
              <p:cNvSpPr/>
              <p:nvPr/>
            </p:nvSpPr>
            <p:spPr>
              <a:xfrm rot="16200000">
                <a:off x="2501310" y="3749494"/>
                <a:ext cx="1137397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Rounded Rectangle 100"/>
              <p:cNvSpPr/>
              <p:nvPr/>
            </p:nvSpPr>
            <p:spPr>
              <a:xfrm rot="16200000">
                <a:off x="3460380" y="3564886"/>
                <a:ext cx="1506611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Rounded Rectangle 101"/>
              <p:cNvSpPr/>
              <p:nvPr/>
            </p:nvSpPr>
            <p:spPr>
              <a:xfrm rot="16200000">
                <a:off x="2612197" y="3288542"/>
                <a:ext cx="2059301" cy="3324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695336" y="3207256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70%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267176" y="2823142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79%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832688" y="3421799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56%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410854" y="2541134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92%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982692" y="3084752"/>
                <a:ext cx="4619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73%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584256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text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56095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text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27934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text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299773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text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71612" y="4531916"/>
              <a:ext cx="6841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text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584256" y="4855279"/>
            <a:ext cx="297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endParaRPr lang="en-US" sz="1200" i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5" grpId="0"/>
      <p:bldP spid="11" grpId="0" animBg="1"/>
      <p:bldP spid="51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1478280" y="3524864"/>
            <a:ext cx="9235440" cy="2734471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>
            <a:noFill/>
          </a:ln>
          <a:effectLst>
            <a:outerShdw blurRad="317500" dist="50800" dir="5400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03800" y="3524250"/>
            <a:ext cx="5710238" cy="27352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CREATIVE </a:t>
            </a:r>
            <a:r>
              <a:rPr lang="en-US" b="0">
                <a:latin typeface="Arial" panose="020B0604020202020204" pitchFamily="34" charset="0"/>
                <a:sym typeface="Arial" panose="020B0604020202020204" pitchFamily="34" charset="0"/>
              </a:rPr>
              <a:t>BUSINESS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Solid Project’s</a:t>
            </a:r>
          </a:p>
        </p:txBody>
      </p:sp>
      <p:sp>
        <p:nvSpPr>
          <p:cNvPr id="58" name="Rectangle: Top Corners Rounded 57"/>
          <p:cNvSpPr/>
          <p:nvPr/>
        </p:nvSpPr>
        <p:spPr>
          <a:xfrm rot="16200000" flipV="1">
            <a:off x="6491525" y="2037142"/>
            <a:ext cx="2734472" cy="5709918"/>
          </a:xfrm>
          <a:prstGeom prst="round2SameRect">
            <a:avLst>
              <a:gd name="adj1" fmla="val 2734"/>
              <a:gd name="adj2" fmla="val 0"/>
            </a:avLst>
          </a:prstGeom>
          <a:gradFill flip="none" rotWithShape="1">
            <a:gsLst>
              <a:gs pos="100000">
                <a:schemeClr val="accent1">
                  <a:lumMod val="75000"/>
                  <a:alpha val="80000"/>
                </a:schemeClr>
              </a:gs>
              <a:gs pos="0">
                <a:schemeClr val="accent1">
                  <a:alpha val="8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07342" y="1709136"/>
            <a:ext cx="777731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eaque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ipsa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ab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illo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inventore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veritatis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et quasi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architecto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beatae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vitae dicta.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4303357" y="2544126"/>
            <a:ext cx="1609834" cy="397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View Details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6278810" y="2544126"/>
            <a:ext cx="1609834" cy="397479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Check Offer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1706880" y="4538813"/>
            <a:ext cx="3025139" cy="706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786949" y="3771041"/>
            <a:ext cx="2581927" cy="636717"/>
            <a:chOff x="1786949" y="3771041"/>
            <a:chExt cx="2581927" cy="636717"/>
          </a:xfrm>
        </p:grpSpPr>
        <p:grpSp>
          <p:nvGrpSpPr>
            <p:cNvPr id="35" name="Group 34"/>
            <p:cNvGrpSpPr/>
            <p:nvPr/>
          </p:nvGrpSpPr>
          <p:grpSpPr>
            <a:xfrm>
              <a:off x="1786949" y="3818949"/>
              <a:ext cx="540902" cy="540902"/>
              <a:chOff x="1786949" y="3818949"/>
              <a:chExt cx="540902" cy="540902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786949" y="3818949"/>
                <a:ext cx="540902" cy="54090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19"/>
              <p:cNvSpPr>
                <a:spLocks noEditPoints="1"/>
              </p:cNvSpPr>
              <p:nvPr/>
            </p:nvSpPr>
            <p:spPr bwMode="auto">
              <a:xfrm>
                <a:off x="1932072" y="3997911"/>
                <a:ext cx="250656" cy="182980"/>
              </a:xfrm>
              <a:custGeom>
                <a:avLst/>
                <a:gdLst>
                  <a:gd name="T0" fmla="*/ 200 w 220"/>
                  <a:gd name="T1" fmla="*/ 0 h 160"/>
                  <a:gd name="T2" fmla="*/ 180 w 220"/>
                  <a:gd name="T3" fmla="*/ 20 h 160"/>
                  <a:gd name="T4" fmla="*/ 188 w 220"/>
                  <a:gd name="T5" fmla="*/ 36 h 160"/>
                  <a:gd name="T6" fmla="*/ 184 w 220"/>
                  <a:gd name="T7" fmla="*/ 34 h 160"/>
                  <a:gd name="T8" fmla="*/ 136 w 220"/>
                  <a:gd name="T9" fmla="*/ 124 h 160"/>
                  <a:gd name="T10" fmla="*/ 124 w 220"/>
                  <a:gd name="T11" fmla="*/ 120 h 160"/>
                  <a:gd name="T12" fmla="*/ 113 w 220"/>
                  <a:gd name="T13" fmla="*/ 123 h 160"/>
                  <a:gd name="T14" fmla="*/ 76 w 220"/>
                  <a:gd name="T15" fmla="*/ 71 h 160"/>
                  <a:gd name="T16" fmla="*/ 80 w 220"/>
                  <a:gd name="T17" fmla="*/ 60 h 160"/>
                  <a:gd name="T18" fmla="*/ 60 w 220"/>
                  <a:gd name="T19" fmla="*/ 40 h 160"/>
                  <a:gd name="T20" fmla="*/ 40 w 220"/>
                  <a:gd name="T21" fmla="*/ 60 h 160"/>
                  <a:gd name="T22" fmla="*/ 43 w 220"/>
                  <a:gd name="T23" fmla="*/ 71 h 160"/>
                  <a:gd name="T24" fmla="*/ 28 w 220"/>
                  <a:gd name="T25" fmla="*/ 90 h 160"/>
                  <a:gd name="T26" fmla="*/ 20 w 220"/>
                  <a:gd name="T27" fmla="*/ 88 h 160"/>
                  <a:gd name="T28" fmla="*/ 0 w 220"/>
                  <a:gd name="T29" fmla="*/ 108 h 160"/>
                  <a:gd name="T30" fmla="*/ 20 w 220"/>
                  <a:gd name="T31" fmla="*/ 128 h 160"/>
                  <a:gd name="T32" fmla="*/ 40 w 220"/>
                  <a:gd name="T33" fmla="*/ 108 h 160"/>
                  <a:gd name="T34" fmla="*/ 35 w 220"/>
                  <a:gd name="T35" fmla="*/ 94 h 160"/>
                  <a:gd name="T36" fmla="*/ 49 w 220"/>
                  <a:gd name="T37" fmla="*/ 77 h 160"/>
                  <a:gd name="T38" fmla="*/ 60 w 220"/>
                  <a:gd name="T39" fmla="*/ 80 h 160"/>
                  <a:gd name="T40" fmla="*/ 71 w 220"/>
                  <a:gd name="T41" fmla="*/ 77 h 160"/>
                  <a:gd name="T42" fmla="*/ 108 w 220"/>
                  <a:gd name="T43" fmla="*/ 129 h 160"/>
                  <a:gd name="T44" fmla="*/ 104 w 220"/>
                  <a:gd name="T45" fmla="*/ 140 h 160"/>
                  <a:gd name="T46" fmla="*/ 124 w 220"/>
                  <a:gd name="T47" fmla="*/ 160 h 160"/>
                  <a:gd name="T48" fmla="*/ 144 w 220"/>
                  <a:gd name="T49" fmla="*/ 140 h 160"/>
                  <a:gd name="T50" fmla="*/ 141 w 220"/>
                  <a:gd name="T51" fmla="*/ 130 h 160"/>
                  <a:gd name="T52" fmla="*/ 191 w 220"/>
                  <a:gd name="T53" fmla="*/ 38 h 160"/>
                  <a:gd name="T54" fmla="*/ 200 w 220"/>
                  <a:gd name="T55" fmla="*/ 40 h 160"/>
                  <a:gd name="T56" fmla="*/ 220 w 220"/>
                  <a:gd name="T57" fmla="*/ 20 h 160"/>
                  <a:gd name="T58" fmla="*/ 200 w 220"/>
                  <a:gd name="T59" fmla="*/ 0 h 160"/>
                  <a:gd name="T60" fmla="*/ 20 w 220"/>
                  <a:gd name="T61" fmla="*/ 120 h 160"/>
                  <a:gd name="T62" fmla="*/ 8 w 220"/>
                  <a:gd name="T63" fmla="*/ 108 h 160"/>
                  <a:gd name="T64" fmla="*/ 20 w 220"/>
                  <a:gd name="T65" fmla="*/ 96 h 160"/>
                  <a:gd name="T66" fmla="*/ 32 w 220"/>
                  <a:gd name="T67" fmla="*/ 108 h 160"/>
                  <a:gd name="T68" fmla="*/ 20 w 220"/>
                  <a:gd name="T69" fmla="*/ 120 h 160"/>
                  <a:gd name="T70" fmla="*/ 60 w 220"/>
                  <a:gd name="T71" fmla="*/ 72 h 160"/>
                  <a:gd name="T72" fmla="*/ 48 w 220"/>
                  <a:gd name="T73" fmla="*/ 60 h 160"/>
                  <a:gd name="T74" fmla="*/ 60 w 220"/>
                  <a:gd name="T75" fmla="*/ 48 h 160"/>
                  <a:gd name="T76" fmla="*/ 72 w 220"/>
                  <a:gd name="T77" fmla="*/ 60 h 160"/>
                  <a:gd name="T78" fmla="*/ 60 w 220"/>
                  <a:gd name="T79" fmla="*/ 72 h 160"/>
                  <a:gd name="T80" fmla="*/ 124 w 220"/>
                  <a:gd name="T81" fmla="*/ 152 h 160"/>
                  <a:gd name="T82" fmla="*/ 112 w 220"/>
                  <a:gd name="T83" fmla="*/ 140 h 160"/>
                  <a:gd name="T84" fmla="*/ 124 w 220"/>
                  <a:gd name="T85" fmla="*/ 128 h 160"/>
                  <a:gd name="T86" fmla="*/ 136 w 220"/>
                  <a:gd name="T87" fmla="*/ 140 h 160"/>
                  <a:gd name="T88" fmla="*/ 124 w 220"/>
                  <a:gd name="T89" fmla="*/ 152 h 160"/>
                  <a:gd name="T90" fmla="*/ 200 w 220"/>
                  <a:gd name="T91" fmla="*/ 32 h 160"/>
                  <a:gd name="T92" fmla="*/ 188 w 220"/>
                  <a:gd name="T93" fmla="*/ 20 h 160"/>
                  <a:gd name="T94" fmla="*/ 200 w 220"/>
                  <a:gd name="T95" fmla="*/ 8 h 160"/>
                  <a:gd name="T96" fmla="*/ 212 w 220"/>
                  <a:gd name="T97" fmla="*/ 20 h 160"/>
                  <a:gd name="T98" fmla="*/ 200 w 220"/>
                  <a:gd name="T99" fmla="*/ 3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0" h="160">
                    <a:moveTo>
                      <a:pt x="200" y="0"/>
                    </a:moveTo>
                    <a:cubicBezTo>
                      <a:pt x="189" y="0"/>
                      <a:pt x="180" y="9"/>
                      <a:pt x="180" y="20"/>
                    </a:cubicBezTo>
                    <a:cubicBezTo>
                      <a:pt x="180" y="27"/>
                      <a:pt x="183" y="33"/>
                      <a:pt x="188" y="36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2" y="122"/>
                      <a:pt x="128" y="120"/>
                      <a:pt x="124" y="120"/>
                    </a:cubicBezTo>
                    <a:cubicBezTo>
                      <a:pt x="120" y="120"/>
                      <a:pt x="116" y="121"/>
                      <a:pt x="113" y="123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9" y="68"/>
                      <a:pt x="80" y="64"/>
                      <a:pt x="80" y="60"/>
                    </a:cubicBezTo>
                    <a:cubicBezTo>
                      <a:pt x="80" y="49"/>
                      <a:pt x="71" y="40"/>
                      <a:pt x="60" y="40"/>
                    </a:cubicBezTo>
                    <a:cubicBezTo>
                      <a:pt x="49" y="40"/>
                      <a:pt x="40" y="49"/>
                      <a:pt x="40" y="60"/>
                    </a:cubicBezTo>
                    <a:cubicBezTo>
                      <a:pt x="40" y="64"/>
                      <a:pt x="41" y="68"/>
                      <a:pt x="43" y="71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6" y="89"/>
                      <a:pt x="23" y="88"/>
                      <a:pt x="20" y="88"/>
                    </a:cubicBezTo>
                    <a:cubicBezTo>
                      <a:pt x="9" y="88"/>
                      <a:pt x="0" y="97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ubicBezTo>
                      <a:pt x="40" y="103"/>
                      <a:pt x="38" y="98"/>
                      <a:pt x="35" y="94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52" y="79"/>
                      <a:pt x="56" y="80"/>
                      <a:pt x="60" y="80"/>
                    </a:cubicBezTo>
                    <a:cubicBezTo>
                      <a:pt x="64" y="80"/>
                      <a:pt x="68" y="79"/>
                      <a:pt x="71" y="77"/>
                    </a:cubicBezTo>
                    <a:cubicBezTo>
                      <a:pt x="108" y="129"/>
                      <a:pt x="108" y="129"/>
                      <a:pt x="108" y="129"/>
                    </a:cubicBezTo>
                    <a:cubicBezTo>
                      <a:pt x="105" y="132"/>
                      <a:pt x="104" y="136"/>
                      <a:pt x="104" y="140"/>
                    </a:cubicBezTo>
                    <a:cubicBezTo>
                      <a:pt x="104" y="151"/>
                      <a:pt x="113" y="160"/>
                      <a:pt x="124" y="160"/>
                    </a:cubicBezTo>
                    <a:cubicBezTo>
                      <a:pt x="135" y="160"/>
                      <a:pt x="144" y="151"/>
                      <a:pt x="144" y="140"/>
                    </a:cubicBezTo>
                    <a:cubicBezTo>
                      <a:pt x="144" y="136"/>
                      <a:pt x="143" y="133"/>
                      <a:pt x="141" y="130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4" y="39"/>
                      <a:pt x="197" y="40"/>
                      <a:pt x="200" y="40"/>
                    </a:cubicBezTo>
                    <a:cubicBezTo>
                      <a:pt x="211" y="40"/>
                      <a:pt x="220" y="31"/>
                      <a:pt x="220" y="20"/>
                    </a:cubicBezTo>
                    <a:cubicBezTo>
                      <a:pt x="220" y="9"/>
                      <a:pt x="211" y="0"/>
                      <a:pt x="200" y="0"/>
                    </a:cubicBezTo>
                    <a:close/>
                    <a:moveTo>
                      <a:pt x="20" y="120"/>
                    </a:moveTo>
                    <a:cubicBezTo>
                      <a:pt x="13" y="120"/>
                      <a:pt x="8" y="115"/>
                      <a:pt x="8" y="108"/>
                    </a:cubicBezTo>
                    <a:cubicBezTo>
                      <a:pt x="8" y="101"/>
                      <a:pt x="13" y="96"/>
                      <a:pt x="20" y="96"/>
                    </a:cubicBezTo>
                    <a:cubicBezTo>
                      <a:pt x="27" y="96"/>
                      <a:pt x="32" y="101"/>
                      <a:pt x="32" y="108"/>
                    </a:cubicBezTo>
                    <a:cubicBezTo>
                      <a:pt x="32" y="115"/>
                      <a:pt x="27" y="120"/>
                      <a:pt x="20" y="120"/>
                    </a:cubicBezTo>
                    <a:close/>
                    <a:moveTo>
                      <a:pt x="60" y="72"/>
                    </a:moveTo>
                    <a:cubicBezTo>
                      <a:pt x="53" y="72"/>
                      <a:pt x="48" y="67"/>
                      <a:pt x="48" y="60"/>
                    </a:cubicBezTo>
                    <a:cubicBezTo>
                      <a:pt x="48" y="53"/>
                      <a:pt x="53" y="48"/>
                      <a:pt x="60" y="48"/>
                    </a:cubicBezTo>
                    <a:cubicBezTo>
                      <a:pt x="67" y="48"/>
                      <a:pt x="72" y="53"/>
                      <a:pt x="72" y="60"/>
                    </a:cubicBezTo>
                    <a:cubicBezTo>
                      <a:pt x="72" y="67"/>
                      <a:pt x="67" y="72"/>
                      <a:pt x="60" y="72"/>
                    </a:cubicBezTo>
                    <a:close/>
                    <a:moveTo>
                      <a:pt x="124" y="152"/>
                    </a:moveTo>
                    <a:cubicBezTo>
                      <a:pt x="117" y="152"/>
                      <a:pt x="112" y="147"/>
                      <a:pt x="112" y="140"/>
                    </a:cubicBezTo>
                    <a:cubicBezTo>
                      <a:pt x="112" y="133"/>
                      <a:pt x="117" y="128"/>
                      <a:pt x="124" y="128"/>
                    </a:cubicBezTo>
                    <a:cubicBezTo>
                      <a:pt x="131" y="128"/>
                      <a:pt x="136" y="133"/>
                      <a:pt x="136" y="140"/>
                    </a:cubicBezTo>
                    <a:cubicBezTo>
                      <a:pt x="136" y="147"/>
                      <a:pt x="131" y="152"/>
                      <a:pt x="124" y="152"/>
                    </a:cubicBezTo>
                    <a:close/>
                    <a:moveTo>
                      <a:pt x="200" y="32"/>
                    </a:moveTo>
                    <a:cubicBezTo>
                      <a:pt x="193" y="32"/>
                      <a:pt x="188" y="27"/>
                      <a:pt x="188" y="20"/>
                    </a:cubicBezTo>
                    <a:cubicBezTo>
                      <a:pt x="188" y="13"/>
                      <a:pt x="193" y="8"/>
                      <a:pt x="200" y="8"/>
                    </a:cubicBezTo>
                    <a:cubicBezTo>
                      <a:pt x="207" y="8"/>
                      <a:pt x="212" y="13"/>
                      <a:pt x="212" y="20"/>
                    </a:cubicBezTo>
                    <a:cubicBezTo>
                      <a:pt x="212" y="27"/>
                      <a:pt x="207" y="32"/>
                      <a:pt x="200" y="3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2415818" y="3771041"/>
              <a:ext cx="1953058" cy="636717"/>
              <a:chOff x="2472974" y="3818949"/>
              <a:chExt cx="1953058" cy="636717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Business Number 01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786949" y="5376439"/>
            <a:ext cx="2581927" cy="636717"/>
            <a:chOff x="1786949" y="5376439"/>
            <a:chExt cx="2581927" cy="636717"/>
          </a:xfrm>
        </p:grpSpPr>
        <p:grpSp>
          <p:nvGrpSpPr>
            <p:cNvPr id="36" name="Group 35"/>
            <p:cNvGrpSpPr/>
            <p:nvPr/>
          </p:nvGrpSpPr>
          <p:grpSpPr>
            <a:xfrm>
              <a:off x="1786949" y="5424347"/>
              <a:ext cx="540902" cy="540902"/>
              <a:chOff x="1786949" y="5424347"/>
              <a:chExt cx="540902" cy="54090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786949" y="5424347"/>
                <a:ext cx="540902" cy="54090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42"/>
              <p:cNvSpPr>
                <a:spLocks noEditPoints="1"/>
              </p:cNvSpPr>
              <p:nvPr/>
            </p:nvSpPr>
            <p:spPr bwMode="auto">
              <a:xfrm>
                <a:off x="1952752" y="5590150"/>
                <a:ext cx="209298" cy="209298"/>
              </a:xfrm>
              <a:custGeom>
                <a:avLst/>
                <a:gdLst>
                  <a:gd name="T0" fmla="*/ 36 w 183"/>
                  <a:gd name="T1" fmla="*/ 41 h 183"/>
                  <a:gd name="T2" fmla="*/ 30 w 183"/>
                  <a:gd name="T3" fmla="*/ 36 h 183"/>
                  <a:gd name="T4" fmla="*/ 33 w 183"/>
                  <a:gd name="T5" fmla="*/ 90 h 183"/>
                  <a:gd name="T6" fmla="*/ 38 w 183"/>
                  <a:gd name="T7" fmla="*/ 84 h 183"/>
                  <a:gd name="T8" fmla="*/ 36 w 183"/>
                  <a:gd name="T9" fmla="*/ 41 h 183"/>
                  <a:gd name="T10" fmla="*/ 129 w 183"/>
                  <a:gd name="T11" fmla="*/ 107 h 183"/>
                  <a:gd name="T12" fmla="*/ 120 w 183"/>
                  <a:gd name="T13" fmla="*/ 115 h 183"/>
                  <a:gd name="T14" fmla="*/ 103 w 183"/>
                  <a:gd name="T15" fmla="*/ 98 h 183"/>
                  <a:gd name="T16" fmla="*/ 101 w 183"/>
                  <a:gd name="T17" fmla="*/ 22 h 183"/>
                  <a:gd name="T18" fmla="*/ 21 w 183"/>
                  <a:gd name="T19" fmla="*/ 22 h 183"/>
                  <a:gd name="T20" fmla="*/ 21 w 183"/>
                  <a:gd name="T21" fmla="*/ 101 h 183"/>
                  <a:gd name="T22" fmla="*/ 98 w 183"/>
                  <a:gd name="T23" fmla="*/ 104 h 183"/>
                  <a:gd name="T24" fmla="*/ 115 w 183"/>
                  <a:gd name="T25" fmla="*/ 121 h 183"/>
                  <a:gd name="T26" fmla="*/ 106 w 183"/>
                  <a:gd name="T27" fmla="*/ 129 h 183"/>
                  <a:gd name="T28" fmla="*/ 160 w 183"/>
                  <a:gd name="T29" fmla="*/ 183 h 183"/>
                  <a:gd name="T30" fmla="*/ 183 w 183"/>
                  <a:gd name="T31" fmla="*/ 160 h 183"/>
                  <a:gd name="T32" fmla="*/ 129 w 183"/>
                  <a:gd name="T33" fmla="*/ 107 h 183"/>
                  <a:gd name="T34" fmla="*/ 95 w 183"/>
                  <a:gd name="T35" fmla="*/ 95 h 183"/>
                  <a:gd name="T36" fmla="*/ 95 w 183"/>
                  <a:gd name="T37" fmla="*/ 95 h 183"/>
                  <a:gd name="T38" fmla="*/ 27 w 183"/>
                  <a:gd name="T39" fmla="*/ 95 h 183"/>
                  <a:gd name="T40" fmla="*/ 27 w 183"/>
                  <a:gd name="T41" fmla="*/ 27 h 183"/>
                  <a:gd name="T42" fmla="*/ 95 w 183"/>
                  <a:gd name="T43" fmla="*/ 27 h 183"/>
                  <a:gd name="T44" fmla="*/ 95 w 183"/>
                  <a:gd name="T45" fmla="*/ 95 h 183"/>
                  <a:gd name="T46" fmla="*/ 118 w 183"/>
                  <a:gd name="T47" fmla="*/ 129 h 183"/>
                  <a:gd name="T48" fmla="*/ 129 w 183"/>
                  <a:gd name="T49" fmla="*/ 118 h 183"/>
                  <a:gd name="T50" fmla="*/ 171 w 183"/>
                  <a:gd name="T51" fmla="*/ 160 h 183"/>
                  <a:gd name="T52" fmla="*/ 160 w 183"/>
                  <a:gd name="T53" fmla="*/ 172 h 183"/>
                  <a:gd name="T54" fmla="*/ 118 w 183"/>
                  <a:gd name="T55" fmla="*/ 1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3" h="183">
                    <a:moveTo>
                      <a:pt x="36" y="41"/>
                    </a:moveTo>
                    <a:cubicBezTo>
                      <a:pt x="30" y="36"/>
                      <a:pt x="30" y="36"/>
                      <a:pt x="30" y="36"/>
                    </a:cubicBezTo>
                    <a:cubicBezTo>
                      <a:pt x="17" y="52"/>
                      <a:pt x="18" y="75"/>
                      <a:pt x="33" y="90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27" y="72"/>
                      <a:pt x="26" y="54"/>
                      <a:pt x="36" y="41"/>
                    </a:cubicBezTo>
                    <a:close/>
                    <a:moveTo>
                      <a:pt x="129" y="107"/>
                    </a:move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03" y="98"/>
                      <a:pt x="103" y="98"/>
                      <a:pt x="103" y="98"/>
                    </a:cubicBezTo>
                    <a:cubicBezTo>
                      <a:pt x="122" y="76"/>
                      <a:pt x="121" y="43"/>
                      <a:pt x="101" y="22"/>
                    </a:cubicBezTo>
                    <a:cubicBezTo>
                      <a:pt x="79" y="0"/>
                      <a:pt x="43" y="0"/>
                      <a:pt x="21" y="22"/>
                    </a:cubicBezTo>
                    <a:cubicBezTo>
                      <a:pt x="0" y="44"/>
                      <a:pt x="0" y="79"/>
                      <a:pt x="21" y="101"/>
                    </a:cubicBezTo>
                    <a:cubicBezTo>
                      <a:pt x="42" y="122"/>
                      <a:pt x="76" y="123"/>
                      <a:pt x="98" y="104"/>
                    </a:cubicBezTo>
                    <a:cubicBezTo>
                      <a:pt x="115" y="121"/>
                      <a:pt x="115" y="121"/>
                      <a:pt x="115" y="121"/>
                    </a:cubicBezTo>
                    <a:cubicBezTo>
                      <a:pt x="106" y="129"/>
                      <a:pt x="106" y="129"/>
                      <a:pt x="106" y="129"/>
                    </a:cubicBezTo>
                    <a:cubicBezTo>
                      <a:pt x="160" y="183"/>
                      <a:pt x="160" y="183"/>
                      <a:pt x="160" y="183"/>
                    </a:cubicBezTo>
                    <a:cubicBezTo>
                      <a:pt x="183" y="160"/>
                      <a:pt x="183" y="160"/>
                      <a:pt x="183" y="160"/>
                    </a:cubicBezTo>
                    <a:lnTo>
                      <a:pt x="129" y="107"/>
                    </a:lnTo>
                    <a:close/>
                    <a:moveTo>
                      <a:pt x="95" y="95"/>
                    </a:moveTo>
                    <a:cubicBezTo>
                      <a:pt x="95" y="95"/>
                      <a:pt x="95" y="95"/>
                      <a:pt x="95" y="95"/>
                    </a:cubicBezTo>
                    <a:cubicBezTo>
                      <a:pt x="76" y="114"/>
                      <a:pt x="46" y="114"/>
                      <a:pt x="27" y="95"/>
                    </a:cubicBezTo>
                    <a:cubicBezTo>
                      <a:pt x="8" y="77"/>
                      <a:pt x="8" y="46"/>
                      <a:pt x="27" y="27"/>
                    </a:cubicBezTo>
                    <a:cubicBezTo>
                      <a:pt x="46" y="9"/>
                      <a:pt x="76" y="9"/>
                      <a:pt x="95" y="27"/>
                    </a:cubicBezTo>
                    <a:cubicBezTo>
                      <a:pt x="114" y="46"/>
                      <a:pt x="114" y="77"/>
                      <a:pt x="95" y="95"/>
                    </a:cubicBezTo>
                    <a:close/>
                    <a:moveTo>
                      <a:pt x="118" y="129"/>
                    </a:moveTo>
                    <a:cubicBezTo>
                      <a:pt x="129" y="118"/>
                      <a:pt x="129" y="118"/>
                      <a:pt x="129" y="118"/>
                    </a:cubicBezTo>
                    <a:cubicBezTo>
                      <a:pt x="171" y="160"/>
                      <a:pt x="171" y="160"/>
                      <a:pt x="171" y="160"/>
                    </a:cubicBezTo>
                    <a:cubicBezTo>
                      <a:pt x="160" y="172"/>
                      <a:pt x="160" y="172"/>
                      <a:pt x="160" y="172"/>
                    </a:cubicBezTo>
                    <a:lnTo>
                      <a:pt x="118" y="12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415818" y="5376439"/>
              <a:ext cx="1953058" cy="636717"/>
              <a:chOff x="2472974" y="3818949"/>
              <a:chExt cx="1953058" cy="636717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Business Number 03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786949" y="4573740"/>
            <a:ext cx="2581927" cy="636717"/>
            <a:chOff x="1786949" y="4573740"/>
            <a:chExt cx="2581927" cy="636717"/>
          </a:xfrm>
        </p:grpSpPr>
        <p:grpSp>
          <p:nvGrpSpPr>
            <p:cNvPr id="34" name="Group 33"/>
            <p:cNvGrpSpPr/>
            <p:nvPr/>
          </p:nvGrpSpPr>
          <p:grpSpPr>
            <a:xfrm>
              <a:off x="1786949" y="4621648"/>
              <a:ext cx="540902" cy="540902"/>
              <a:chOff x="1786949" y="4621648"/>
              <a:chExt cx="540902" cy="54090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786949" y="4621648"/>
                <a:ext cx="540902" cy="540902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34"/>
              <p:cNvSpPr>
                <a:spLocks noEditPoints="1"/>
              </p:cNvSpPr>
              <p:nvPr/>
            </p:nvSpPr>
            <p:spPr bwMode="auto">
              <a:xfrm>
                <a:off x="1950245" y="4781810"/>
                <a:ext cx="214312" cy="220578"/>
              </a:xfrm>
              <a:custGeom>
                <a:avLst/>
                <a:gdLst>
                  <a:gd name="T0" fmla="*/ 94 w 188"/>
                  <a:gd name="T1" fmla="*/ 96 h 192"/>
                  <a:gd name="T2" fmla="*/ 188 w 188"/>
                  <a:gd name="T3" fmla="*/ 48 h 192"/>
                  <a:gd name="T4" fmla="*/ 94 w 188"/>
                  <a:gd name="T5" fmla="*/ 0 h 192"/>
                  <a:gd name="T6" fmla="*/ 0 w 188"/>
                  <a:gd name="T7" fmla="*/ 48 h 192"/>
                  <a:gd name="T8" fmla="*/ 94 w 188"/>
                  <a:gd name="T9" fmla="*/ 96 h 192"/>
                  <a:gd name="T10" fmla="*/ 94 w 188"/>
                  <a:gd name="T11" fmla="*/ 8 h 192"/>
                  <a:gd name="T12" fmla="*/ 180 w 188"/>
                  <a:gd name="T13" fmla="*/ 48 h 192"/>
                  <a:gd name="T14" fmla="*/ 94 w 188"/>
                  <a:gd name="T15" fmla="*/ 88 h 192"/>
                  <a:gd name="T16" fmla="*/ 8 w 188"/>
                  <a:gd name="T17" fmla="*/ 48 h 192"/>
                  <a:gd name="T18" fmla="*/ 94 w 188"/>
                  <a:gd name="T19" fmla="*/ 8 h 192"/>
                  <a:gd name="T20" fmla="*/ 94 w 188"/>
                  <a:gd name="T21" fmla="*/ 120 h 192"/>
                  <a:gd name="T22" fmla="*/ 8 w 188"/>
                  <a:gd name="T23" fmla="*/ 80 h 192"/>
                  <a:gd name="T24" fmla="*/ 0 w 188"/>
                  <a:gd name="T25" fmla="*/ 80 h 192"/>
                  <a:gd name="T26" fmla="*/ 94 w 188"/>
                  <a:gd name="T27" fmla="*/ 128 h 192"/>
                  <a:gd name="T28" fmla="*/ 188 w 188"/>
                  <a:gd name="T29" fmla="*/ 80 h 192"/>
                  <a:gd name="T30" fmla="*/ 180 w 188"/>
                  <a:gd name="T31" fmla="*/ 80 h 192"/>
                  <a:gd name="T32" fmla="*/ 94 w 188"/>
                  <a:gd name="T33" fmla="*/ 120 h 192"/>
                  <a:gd name="T34" fmla="*/ 94 w 188"/>
                  <a:gd name="T35" fmla="*/ 152 h 192"/>
                  <a:gd name="T36" fmla="*/ 8 w 188"/>
                  <a:gd name="T37" fmla="*/ 112 h 192"/>
                  <a:gd name="T38" fmla="*/ 0 w 188"/>
                  <a:gd name="T39" fmla="*/ 112 h 192"/>
                  <a:gd name="T40" fmla="*/ 94 w 188"/>
                  <a:gd name="T41" fmla="*/ 160 h 192"/>
                  <a:gd name="T42" fmla="*/ 188 w 188"/>
                  <a:gd name="T43" fmla="*/ 112 h 192"/>
                  <a:gd name="T44" fmla="*/ 180 w 188"/>
                  <a:gd name="T45" fmla="*/ 112 h 192"/>
                  <a:gd name="T46" fmla="*/ 94 w 188"/>
                  <a:gd name="T47" fmla="*/ 152 h 192"/>
                  <a:gd name="T48" fmla="*/ 94 w 188"/>
                  <a:gd name="T49" fmla="*/ 184 h 192"/>
                  <a:gd name="T50" fmla="*/ 8 w 188"/>
                  <a:gd name="T51" fmla="*/ 144 h 192"/>
                  <a:gd name="T52" fmla="*/ 0 w 188"/>
                  <a:gd name="T53" fmla="*/ 144 h 192"/>
                  <a:gd name="T54" fmla="*/ 94 w 188"/>
                  <a:gd name="T55" fmla="*/ 192 h 192"/>
                  <a:gd name="T56" fmla="*/ 188 w 188"/>
                  <a:gd name="T57" fmla="*/ 144 h 192"/>
                  <a:gd name="T58" fmla="*/ 180 w 188"/>
                  <a:gd name="T59" fmla="*/ 144 h 192"/>
                  <a:gd name="T60" fmla="*/ 94 w 188"/>
                  <a:gd name="T61" fmla="*/ 18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192">
                    <a:moveTo>
                      <a:pt x="94" y="96"/>
                    </a:moveTo>
                    <a:cubicBezTo>
                      <a:pt x="147" y="96"/>
                      <a:pt x="188" y="75"/>
                      <a:pt x="188" y="48"/>
                    </a:cubicBezTo>
                    <a:cubicBezTo>
                      <a:pt x="188" y="21"/>
                      <a:pt x="147" y="0"/>
                      <a:pt x="94" y="0"/>
                    </a:cubicBezTo>
                    <a:cubicBezTo>
                      <a:pt x="41" y="0"/>
                      <a:pt x="0" y="21"/>
                      <a:pt x="0" y="48"/>
                    </a:cubicBezTo>
                    <a:cubicBezTo>
                      <a:pt x="0" y="75"/>
                      <a:pt x="41" y="96"/>
                      <a:pt x="94" y="96"/>
                    </a:cubicBezTo>
                    <a:close/>
                    <a:moveTo>
                      <a:pt x="94" y="8"/>
                    </a:moveTo>
                    <a:cubicBezTo>
                      <a:pt x="141" y="8"/>
                      <a:pt x="180" y="26"/>
                      <a:pt x="180" y="48"/>
                    </a:cubicBezTo>
                    <a:cubicBezTo>
                      <a:pt x="180" y="70"/>
                      <a:pt x="141" y="88"/>
                      <a:pt x="94" y="88"/>
                    </a:cubicBezTo>
                    <a:cubicBezTo>
                      <a:pt x="47" y="88"/>
                      <a:pt x="8" y="70"/>
                      <a:pt x="8" y="48"/>
                    </a:cubicBezTo>
                    <a:cubicBezTo>
                      <a:pt x="8" y="26"/>
                      <a:pt x="47" y="8"/>
                      <a:pt x="94" y="8"/>
                    </a:cubicBezTo>
                    <a:close/>
                    <a:moveTo>
                      <a:pt x="94" y="120"/>
                    </a:moveTo>
                    <a:cubicBezTo>
                      <a:pt x="47" y="120"/>
                      <a:pt x="8" y="102"/>
                      <a:pt x="8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107"/>
                      <a:pt x="41" y="128"/>
                      <a:pt x="94" y="128"/>
                    </a:cubicBezTo>
                    <a:cubicBezTo>
                      <a:pt x="147" y="128"/>
                      <a:pt x="188" y="107"/>
                      <a:pt x="188" y="80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80" y="102"/>
                      <a:pt x="141" y="120"/>
                      <a:pt x="94" y="120"/>
                    </a:cubicBezTo>
                    <a:close/>
                    <a:moveTo>
                      <a:pt x="94" y="152"/>
                    </a:moveTo>
                    <a:cubicBezTo>
                      <a:pt x="47" y="152"/>
                      <a:pt x="8" y="134"/>
                      <a:pt x="8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39"/>
                      <a:pt x="41" y="160"/>
                      <a:pt x="94" y="160"/>
                    </a:cubicBezTo>
                    <a:cubicBezTo>
                      <a:pt x="147" y="160"/>
                      <a:pt x="188" y="139"/>
                      <a:pt x="188" y="112"/>
                    </a:cubicBezTo>
                    <a:cubicBezTo>
                      <a:pt x="180" y="112"/>
                      <a:pt x="180" y="112"/>
                      <a:pt x="180" y="112"/>
                    </a:cubicBezTo>
                    <a:cubicBezTo>
                      <a:pt x="180" y="134"/>
                      <a:pt x="141" y="152"/>
                      <a:pt x="94" y="152"/>
                    </a:cubicBezTo>
                    <a:close/>
                    <a:moveTo>
                      <a:pt x="94" y="184"/>
                    </a:moveTo>
                    <a:cubicBezTo>
                      <a:pt x="47" y="184"/>
                      <a:pt x="8" y="166"/>
                      <a:pt x="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71"/>
                      <a:pt x="41" y="192"/>
                      <a:pt x="94" y="192"/>
                    </a:cubicBezTo>
                    <a:cubicBezTo>
                      <a:pt x="147" y="192"/>
                      <a:pt x="188" y="171"/>
                      <a:pt x="188" y="144"/>
                    </a:cubicBez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0" y="166"/>
                      <a:pt x="141" y="184"/>
                      <a:pt x="94" y="1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415818" y="4573740"/>
              <a:ext cx="1953058" cy="636717"/>
              <a:chOff x="2472974" y="3818949"/>
              <a:chExt cx="1953058" cy="63671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2485422" y="4024779"/>
                <a:ext cx="19406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05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472974" y="3818949"/>
                <a:ext cx="19530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Business Number 02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2" name="Freeform 34"/>
          <p:cNvSpPr>
            <a:spLocks noEditPoints="1"/>
          </p:cNvSpPr>
          <p:nvPr/>
        </p:nvSpPr>
        <p:spPr bwMode="auto">
          <a:xfrm>
            <a:off x="5423003" y="4167584"/>
            <a:ext cx="708649" cy="729368"/>
          </a:xfrm>
          <a:custGeom>
            <a:avLst/>
            <a:gdLst>
              <a:gd name="T0" fmla="*/ 94 w 188"/>
              <a:gd name="T1" fmla="*/ 96 h 192"/>
              <a:gd name="T2" fmla="*/ 188 w 188"/>
              <a:gd name="T3" fmla="*/ 48 h 192"/>
              <a:gd name="T4" fmla="*/ 94 w 188"/>
              <a:gd name="T5" fmla="*/ 0 h 192"/>
              <a:gd name="T6" fmla="*/ 0 w 188"/>
              <a:gd name="T7" fmla="*/ 48 h 192"/>
              <a:gd name="T8" fmla="*/ 94 w 188"/>
              <a:gd name="T9" fmla="*/ 96 h 192"/>
              <a:gd name="T10" fmla="*/ 94 w 188"/>
              <a:gd name="T11" fmla="*/ 8 h 192"/>
              <a:gd name="T12" fmla="*/ 180 w 188"/>
              <a:gd name="T13" fmla="*/ 48 h 192"/>
              <a:gd name="T14" fmla="*/ 94 w 188"/>
              <a:gd name="T15" fmla="*/ 88 h 192"/>
              <a:gd name="T16" fmla="*/ 8 w 188"/>
              <a:gd name="T17" fmla="*/ 48 h 192"/>
              <a:gd name="T18" fmla="*/ 94 w 188"/>
              <a:gd name="T19" fmla="*/ 8 h 192"/>
              <a:gd name="T20" fmla="*/ 94 w 188"/>
              <a:gd name="T21" fmla="*/ 120 h 192"/>
              <a:gd name="T22" fmla="*/ 8 w 188"/>
              <a:gd name="T23" fmla="*/ 80 h 192"/>
              <a:gd name="T24" fmla="*/ 0 w 188"/>
              <a:gd name="T25" fmla="*/ 80 h 192"/>
              <a:gd name="T26" fmla="*/ 94 w 188"/>
              <a:gd name="T27" fmla="*/ 128 h 192"/>
              <a:gd name="T28" fmla="*/ 188 w 188"/>
              <a:gd name="T29" fmla="*/ 80 h 192"/>
              <a:gd name="T30" fmla="*/ 180 w 188"/>
              <a:gd name="T31" fmla="*/ 80 h 192"/>
              <a:gd name="T32" fmla="*/ 94 w 188"/>
              <a:gd name="T33" fmla="*/ 120 h 192"/>
              <a:gd name="T34" fmla="*/ 94 w 188"/>
              <a:gd name="T35" fmla="*/ 152 h 192"/>
              <a:gd name="T36" fmla="*/ 8 w 188"/>
              <a:gd name="T37" fmla="*/ 112 h 192"/>
              <a:gd name="T38" fmla="*/ 0 w 188"/>
              <a:gd name="T39" fmla="*/ 112 h 192"/>
              <a:gd name="T40" fmla="*/ 94 w 188"/>
              <a:gd name="T41" fmla="*/ 160 h 192"/>
              <a:gd name="T42" fmla="*/ 188 w 188"/>
              <a:gd name="T43" fmla="*/ 112 h 192"/>
              <a:gd name="T44" fmla="*/ 180 w 188"/>
              <a:gd name="T45" fmla="*/ 112 h 192"/>
              <a:gd name="T46" fmla="*/ 94 w 188"/>
              <a:gd name="T47" fmla="*/ 152 h 192"/>
              <a:gd name="T48" fmla="*/ 94 w 188"/>
              <a:gd name="T49" fmla="*/ 184 h 192"/>
              <a:gd name="T50" fmla="*/ 8 w 188"/>
              <a:gd name="T51" fmla="*/ 144 h 192"/>
              <a:gd name="T52" fmla="*/ 0 w 188"/>
              <a:gd name="T53" fmla="*/ 144 h 192"/>
              <a:gd name="T54" fmla="*/ 94 w 188"/>
              <a:gd name="T55" fmla="*/ 192 h 192"/>
              <a:gd name="T56" fmla="*/ 188 w 188"/>
              <a:gd name="T57" fmla="*/ 144 h 192"/>
              <a:gd name="T58" fmla="*/ 180 w 188"/>
              <a:gd name="T59" fmla="*/ 144 h 192"/>
              <a:gd name="T60" fmla="*/ 94 w 188"/>
              <a:gd name="T61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8" h="192">
                <a:moveTo>
                  <a:pt x="94" y="96"/>
                </a:moveTo>
                <a:cubicBezTo>
                  <a:pt x="147" y="96"/>
                  <a:pt x="188" y="75"/>
                  <a:pt x="188" y="48"/>
                </a:cubicBezTo>
                <a:cubicBezTo>
                  <a:pt x="188" y="21"/>
                  <a:pt x="147" y="0"/>
                  <a:pt x="94" y="0"/>
                </a:cubicBezTo>
                <a:cubicBezTo>
                  <a:pt x="41" y="0"/>
                  <a:pt x="0" y="21"/>
                  <a:pt x="0" y="48"/>
                </a:cubicBezTo>
                <a:cubicBezTo>
                  <a:pt x="0" y="75"/>
                  <a:pt x="41" y="96"/>
                  <a:pt x="94" y="96"/>
                </a:cubicBezTo>
                <a:close/>
                <a:moveTo>
                  <a:pt x="94" y="8"/>
                </a:moveTo>
                <a:cubicBezTo>
                  <a:pt x="141" y="8"/>
                  <a:pt x="180" y="26"/>
                  <a:pt x="180" y="48"/>
                </a:cubicBezTo>
                <a:cubicBezTo>
                  <a:pt x="180" y="70"/>
                  <a:pt x="141" y="88"/>
                  <a:pt x="94" y="88"/>
                </a:cubicBezTo>
                <a:cubicBezTo>
                  <a:pt x="47" y="88"/>
                  <a:pt x="8" y="70"/>
                  <a:pt x="8" y="48"/>
                </a:cubicBezTo>
                <a:cubicBezTo>
                  <a:pt x="8" y="26"/>
                  <a:pt x="47" y="8"/>
                  <a:pt x="94" y="8"/>
                </a:cubicBezTo>
                <a:close/>
                <a:moveTo>
                  <a:pt x="94" y="120"/>
                </a:moveTo>
                <a:cubicBezTo>
                  <a:pt x="47" y="120"/>
                  <a:pt x="8" y="102"/>
                  <a:pt x="8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07"/>
                  <a:pt x="41" y="128"/>
                  <a:pt x="94" y="128"/>
                </a:cubicBezTo>
                <a:cubicBezTo>
                  <a:pt x="147" y="128"/>
                  <a:pt x="188" y="107"/>
                  <a:pt x="188" y="80"/>
                </a:cubicBezTo>
                <a:cubicBezTo>
                  <a:pt x="180" y="80"/>
                  <a:pt x="180" y="80"/>
                  <a:pt x="180" y="80"/>
                </a:cubicBezTo>
                <a:cubicBezTo>
                  <a:pt x="180" y="102"/>
                  <a:pt x="141" y="120"/>
                  <a:pt x="94" y="120"/>
                </a:cubicBezTo>
                <a:close/>
                <a:moveTo>
                  <a:pt x="94" y="152"/>
                </a:moveTo>
                <a:cubicBezTo>
                  <a:pt x="47" y="152"/>
                  <a:pt x="8" y="134"/>
                  <a:pt x="8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39"/>
                  <a:pt x="41" y="160"/>
                  <a:pt x="94" y="160"/>
                </a:cubicBezTo>
                <a:cubicBezTo>
                  <a:pt x="147" y="160"/>
                  <a:pt x="188" y="139"/>
                  <a:pt x="188" y="112"/>
                </a:cubicBezTo>
                <a:cubicBezTo>
                  <a:pt x="180" y="112"/>
                  <a:pt x="180" y="112"/>
                  <a:pt x="180" y="112"/>
                </a:cubicBezTo>
                <a:cubicBezTo>
                  <a:pt x="180" y="134"/>
                  <a:pt x="141" y="152"/>
                  <a:pt x="94" y="152"/>
                </a:cubicBezTo>
                <a:close/>
                <a:moveTo>
                  <a:pt x="94" y="184"/>
                </a:moveTo>
                <a:cubicBezTo>
                  <a:pt x="47" y="184"/>
                  <a:pt x="8" y="166"/>
                  <a:pt x="8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71"/>
                  <a:pt x="41" y="192"/>
                  <a:pt x="94" y="192"/>
                </a:cubicBezTo>
                <a:cubicBezTo>
                  <a:pt x="147" y="192"/>
                  <a:pt x="188" y="171"/>
                  <a:pt x="188" y="144"/>
                </a:cubicBezTo>
                <a:cubicBezTo>
                  <a:pt x="180" y="144"/>
                  <a:pt x="180" y="144"/>
                  <a:pt x="180" y="144"/>
                </a:cubicBezTo>
                <a:cubicBezTo>
                  <a:pt x="180" y="166"/>
                  <a:pt x="141" y="184"/>
                  <a:pt x="94" y="1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5355642" y="4989321"/>
            <a:ext cx="5006239" cy="943216"/>
            <a:chOff x="5318861" y="4724280"/>
            <a:chExt cx="5006239" cy="943216"/>
          </a:xfrm>
        </p:grpSpPr>
        <p:sp>
          <p:nvSpPr>
            <p:cNvPr id="81" name="TextBox 80"/>
            <p:cNvSpPr txBox="1"/>
            <p:nvPr/>
          </p:nvSpPr>
          <p:spPr>
            <a:xfrm>
              <a:off x="5318862" y="5021165"/>
              <a:ext cx="5006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voluptatem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accusantium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doloremque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laudantium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totam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rem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aperiam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eaque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ipsa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quae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ab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illo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inventore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veritatis</a:t>
              </a:r>
              <a:r>
                <a:rPr lang="en-US" sz="1200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et quasi.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318861" y="4724280"/>
              <a:ext cx="2293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text here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1" name="Rectangle: Rounded Corners 90"/>
          <p:cNvSpPr/>
          <p:nvPr/>
        </p:nvSpPr>
        <p:spPr>
          <a:xfrm>
            <a:off x="5423003" y="3851662"/>
            <a:ext cx="656771" cy="1877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$ 1425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8" grpId="0" animBg="1"/>
      <p:bldP spid="18" grpId="0"/>
      <p:bldP spid="19" grpId="0" animBg="1"/>
      <p:bldP spid="20" grpId="0" animBg="1"/>
      <p:bldP spid="46" grpId="0" animBg="1"/>
      <p:bldP spid="72" grpId="0" animBg="1"/>
      <p:bldP spid="9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61427" y="3767965"/>
            <a:ext cx="3310561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1917" y="1847347"/>
            <a:ext cx="4535882" cy="1622028"/>
            <a:chOff x="721917" y="1847347"/>
            <a:chExt cx="4535882" cy="1622028"/>
          </a:xfrm>
        </p:grpSpPr>
        <p:sp>
          <p:nvSpPr>
            <p:cNvPr id="27" name="TextBox 26"/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17884" y="2145936"/>
              <a:ext cx="413991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 FOUR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IMAGE LAYOUT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31" name="Rectangle: Rounded Corners 30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: Rounded Corners 31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fugit”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575" y="-115162"/>
            <a:ext cx="6244425" cy="6966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b="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Solid Project’s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43267" y="2494083"/>
            <a:ext cx="2626667" cy="3052296"/>
            <a:chOff x="1643267" y="2494083"/>
            <a:chExt cx="2626667" cy="3052296"/>
          </a:xfrm>
        </p:grpSpPr>
        <p:cxnSp>
          <p:nvCxnSpPr>
            <p:cNvPr id="216" name="Straight Connector 215"/>
            <p:cNvCxnSpPr>
              <a:stCxn id="224" idx="5"/>
              <a:endCxn id="225" idx="1"/>
            </p:cNvCxnSpPr>
            <p:nvPr/>
          </p:nvCxnSpPr>
          <p:spPr>
            <a:xfrm>
              <a:off x="1686644" y="2494083"/>
              <a:ext cx="1321321" cy="111227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24" idx="4"/>
              <a:endCxn id="227" idx="0"/>
            </p:cNvCxnSpPr>
            <p:nvPr/>
          </p:nvCxnSpPr>
          <p:spPr>
            <a:xfrm>
              <a:off x="1643267" y="2512050"/>
              <a:ext cx="311389" cy="198386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26" idx="3"/>
              <a:endCxn id="227" idx="6"/>
            </p:cNvCxnSpPr>
            <p:nvPr/>
          </p:nvCxnSpPr>
          <p:spPr>
            <a:xfrm flipH="1">
              <a:off x="2016000" y="4255486"/>
              <a:ext cx="2210557" cy="30177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8" idx="2"/>
              <a:endCxn id="227" idx="5"/>
            </p:cNvCxnSpPr>
            <p:nvPr/>
          </p:nvCxnSpPr>
          <p:spPr>
            <a:xfrm flipH="1" flipV="1">
              <a:off x="1998033" y="4600638"/>
              <a:ext cx="1539917" cy="9457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26" idx="4"/>
              <a:endCxn id="228" idx="7"/>
            </p:cNvCxnSpPr>
            <p:nvPr/>
          </p:nvCxnSpPr>
          <p:spPr>
            <a:xfrm flipH="1">
              <a:off x="3642671" y="4273453"/>
              <a:ext cx="627263" cy="122954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26" idx="1"/>
              <a:endCxn id="225" idx="6"/>
            </p:cNvCxnSpPr>
            <p:nvPr/>
          </p:nvCxnSpPr>
          <p:spPr>
            <a:xfrm flipH="1" flipV="1">
              <a:off x="3112686" y="3649739"/>
              <a:ext cx="1113871" cy="51899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28" idx="1"/>
              <a:endCxn id="225" idx="4"/>
            </p:cNvCxnSpPr>
            <p:nvPr/>
          </p:nvCxnSpPr>
          <p:spPr>
            <a:xfrm flipH="1" flipV="1">
              <a:off x="3051342" y="3711083"/>
              <a:ext cx="504575" cy="179191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27" idx="7"/>
              <a:endCxn id="225" idx="3"/>
            </p:cNvCxnSpPr>
            <p:nvPr/>
          </p:nvCxnSpPr>
          <p:spPr>
            <a:xfrm flipV="1">
              <a:off x="1998033" y="3693116"/>
              <a:ext cx="1009932" cy="82076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Oval 223"/>
          <p:cNvSpPr/>
          <p:nvPr/>
        </p:nvSpPr>
        <p:spPr>
          <a:xfrm>
            <a:off x="1581923" y="2389362"/>
            <a:ext cx="122688" cy="12268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>
            <a:outerShdw blurRad="317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2989998" y="3588395"/>
            <a:ext cx="122688" cy="12268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>
            <a:outerShdw blurRad="317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208590" y="4150765"/>
            <a:ext cx="122688" cy="12268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>
            <a:outerShdw blurRad="317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1893312" y="4495917"/>
            <a:ext cx="122688" cy="12268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>
            <a:outerShdw blurRad="317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3537950" y="5485035"/>
            <a:ext cx="122688" cy="12268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>
            <a:outerShdw blurRad="317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595955" y="1888529"/>
            <a:ext cx="5530645" cy="753124"/>
            <a:chOff x="5595955" y="1888529"/>
            <a:chExt cx="5530645" cy="753124"/>
          </a:xfrm>
        </p:grpSpPr>
        <p:sp>
          <p:nvSpPr>
            <p:cNvPr id="187" name="Rectangle: Rounded Corners 186"/>
            <p:cNvSpPr/>
            <p:nvPr/>
          </p:nvSpPr>
          <p:spPr>
            <a:xfrm>
              <a:off x="6496542" y="1888529"/>
              <a:ext cx="4630058" cy="753123"/>
            </a:xfrm>
            <a:prstGeom prst="roundRect">
              <a:avLst>
                <a:gd name="adj" fmla="val 895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87" name="Group 286"/>
            <p:cNvGrpSpPr/>
            <p:nvPr/>
          </p:nvGrpSpPr>
          <p:grpSpPr>
            <a:xfrm>
              <a:off x="5595955" y="1888529"/>
              <a:ext cx="4630058" cy="753124"/>
              <a:chOff x="5595955" y="1888529"/>
              <a:chExt cx="4630058" cy="753124"/>
            </a:xfrm>
          </p:grpSpPr>
          <p:sp>
            <p:nvSpPr>
              <p:cNvPr id="193" name="Rectangle: Rounded Corners 192"/>
              <p:cNvSpPr/>
              <p:nvPr/>
            </p:nvSpPr>
            <p:spPr>
              <a:xfrm>
                <a:off x="5595955" y="1888530"/>
                <a:ext cx="4630058" cy="753123"/>
              </a:xfrm>
              <a:prstGeom prst="roundRect">
                <a:avLst>
                  <a:gd name="adj" fmla="val 89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Rectangle: Top Corners Rounded 193"/>
              <p:cNvSpPr/>
              <p:nvPr/>
            </p:nvSpPr>
            <p:spPr>
              <a:xfrm rot="16200000">
                <a:off x="5242256" y="2242230"/>
                <a:ext cx="753122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2" name="Group 281"/>
            <p:cNvGrpSpPr/>
            <p:nvPr/>
          </p:nvGrpSpPr>
          <p:grpSpPr>
            <a:xfrm>
              <a:off x="6246966" y="2052012"/>
              <a:ext cx="3700697" cy="580046"/>
              <a:chOff x="6246966" y="1951985"/>
              <a:chExt cx="3700697" cy="580046"/>
            </a:xfrm>
          </p:grpSpPr>
          <p:sp>
            <p:nvSpPr>
              <p:cNvPr id="229" name="TextBox 228"/>
              <p:cNvSpPr txBox="1">
                <a:spLocks noChangeAspect="1"/>
              </p:cNvSpPr>
              <p:nvPr/>
            </p:nvSpPr>
            <p:spPr>
              <a:xfrm>
                <a:off x="6335866" y="1951985"/>
                <a:ext cx="296120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DESTINATION 01</a:t>
                </a: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6246966" y="2116533"/>
                <a:ext cx="370069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error sit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</p:grpSp>
        <p:sp>
          <p:nvSpPr>
            <p:cNvPr id="263" name="TextBox 262"/>
            <p:cNvSpPr txBox="1">
              <a:spLocks noChangeAspect="1"/>
            </p:cNvSpPr>
            <p:nvPr/>
          </p:nvSpPr>
          <p:spPr>
            <a:xfrm>
              <a:off x="10328220" y="1978626"/>
              <a:ext cx="700806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N" sz="1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Route</a:t>
              </a:r>
            </a:p>
            <a:p>
              <a:pPr algn="ctr"/>
              <a:r>
                <a:rPr lang="en-I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</a:p>
          </p:txBody>
        </p:sp>
        <p:sp>
          <p:nvSpPr>
            <p:cNvPr id="268" name="Freeform 25"/>
            <p:cNvSpPr>
              <a:spLocks noEditPoints="1"/>
            </p:cNvSpPr>
            <p:nvPr/>
          </p:nvSpPr>
          <p:spPr bwMode="auto">
            <a:xfrm>
              <a:off x="5853154" y="2089672"/>
              <a:ext cx="250825" cy="350838"/>
            </a:xfrm>
            <a:custGeom>
              <a:avLst/>
              <a:gdLst>
                <a:gd name="T0" fmla="*/ 56 w 160"/>
                <a:gd name="T1" fmla="*/ 173 h 224"/>
                <a:gd name="T2" fmla="*/ 56 w 160"/>
                <a:gd name="T3" fmla="*/ 176 h 224"/>
                <a:gd name="T4" fmla="*/ 99 w 160"/>
                <a:gd name="T5" fmla="*/ 180 h 224"/>
                <a:gd name="T6" fmla="*/ 103 w 160"/>
                <a:gd name="T7" fmla="*/ 173 h 224"/>
                <a:gd name="T8" fmla="*/ 80 w 160"/>
                <a:gd name="T9" fmla="*/ 126 h 224"/>
                <a:gd name="T10" fmla="*/ 80 w 160"/>
                <a:gd name="T11" fmla="*/ 134 h 224"/>
                <a:gd name="T12" fmla="*/ 64 w 160"/>
                <a:gd name="T13" fmla="*/ 172 h 224"/>
                <a:gd name="T14" fmla="*/ 48 w 160"/>
                <a:gd name="T15" fmla="*/ 180 h 224"/>
                <a:gd name="T16" fmla="*/ 48 w 160"/>
                <a:gd name="T17" fmla="*/ 180 h 224"/>
                <a:gd name="T18" fmla="*/ 138 w 160"/>
                <a:gd name="T19" fmla="*/ 8 h 224"/>
                <a:gd name="T20" fmla="*/ 107 w 160"/>
                <a:gd name="T21" fmla="*/ 33 h 224"/>
                <a:gd name="T22" fmla="*/ 80 w 160"/>
                <a:gd name="T23" fmla="*/ 0 h 224"/>
                <a:gd name="T24" fmla="*/ 52 w 160"/>
                <a:gd name="T25" fmla="*/ 33 h 224"/>
                <a:gd name="T26" fmla="*/ 21 w 160"/>
                <a:gd name="T27" fmla="*/ 8 h 224"/>
                <a:gd name="T28" fmla="*/ 0 w 160"/>
                <a:gd name="T29" fmla="*/ 12 h 224"/>
                <a:gd name="T30" fmla="*/ 21 w 160"/>
                <a:gd name="T31" fmla="*/ 16 h 224"/>
                <a:gd name="T32" fmla="*/ 56 w 160"/>
                <a:gd name="T33" fmla="*/ 44 h 224"/>
                <a:gd name="T34" fmla="*/ 57 w 160"/>
                <a:gd name="T35" fmla="*/ 44 h 224"/>
                <a:gd name="T36" fmla="*/ 32 w 160"/>
                <a:gd name="T37" fmla="*/ 93 h 224"/>
                <a:gd name="T38" fmla="*/ 45 w 160"/>
                <a:gd name="T39" fmla="*/ 181 h 224"/>
                <a:gd name="T40" fmla="*/ 48 w 160"/>
                <a:gd name="T41" fmla="*/ 180 h 224"/>
                <a:gd name="T42" fmla="*/ 52 w 160"/>
                <a:gd name="T43" fmla="*/ 175 h 224"/>
                <a:gd name="T44" fmla="*/ 80 w 160"/>
                <a:gd name="T45" fmla="*/ 120 h 224"/>
                <a:gd name="T46" fmla="*/ 108 w 160"/>
                <a:gd name="T47" fmla="*/ 175 h 224"/>
                <a:gd name="T48" fmla="*/ 114 w 160"/>
                <a:gd name="T49" fmla="*/ 181 h 224"/>
                <a:gd name="T50" fmla="*/ 128 w 160"/>
                <a:gd name="T51" fmla="*/ 93 h 224"/>
                <a:gd name="T52" fmla="*/ 102 w 160"/>
                <a:gd name="T53" fmla="*/ 44 h 224"/>
                <a:gd name="T54" fmla="*/ 104 w 160"/>
                <a:gd name="T55" fmla="*/ 44 h 224"/>
                <a:gd name="T56" fmla="*/ 138 w 160"/>
                <a:gd name="T57" fmla="*/ 16 h 224"/>
                <a:gd name="T58" fmla="*/ 160 w 160"/>
                <a:gd name="T59" fmla="*/ 12 h 224"/>
                <a:gd name="T60" fmla="*/ 120 w 160"/>
                <a:gd name="T61" fmla="*/ 93 h 224"/>
                <a:gd name="T62" fmla="*/ 116 w 160"/>
                <a:gd name="T63" fmla="*/ 165 h 224"/>
                <a:gd name="T64" fmla="*/ 44 w 160"/>
                <a:gd name="T65" fmla="*/ 165 h 224"/>
                <a:gd name="T66" fmla="*/ 40 w 160"/>
                <a:gd name="T67" fmla="*/ 93 h 224"/>
                <a:gd name="T68" fmla="*/ 120 w 160"/>
                <a:gd name="T69" fmla="*/ 93 h 224"/>
                <a:gd name="T70" fmla="*/ 60 w 160"/>
                <a:gd name="T71" fmla="*/ 28 h 224"/>
                <a:gd name="T72" fmla="*/ 99 w 160"/>
                <a:gd name="T73" fmla="*/ 28 h 224"/>
                <a:gd name="T74" fmla="*/ 68 w 160"/>
                <a:gd name="T75" fmla="*/ 184 h 224"/>
                <a:gd name="T76" fmla="*/ 64 w 160"/>
                <a:gd name="T77" fmla="*/ 209 h 224"/>
                <a:gd name="T78" fmla="*/ 96 w 160"/>
                <a:gd name="T79" fmla="*/ 209 h 224"/>
                <a:gd name="T80" fmla="*/ 92 w 160"/>
                <a:gd name="T81" fmla="*/ 184 h 224"/>
                <a:gd name="T82" fmla="*/ 88 w 160"/>
                <a:gd name="T83" fmla="*/ 209 h 224"/>
                <a:gd name="T84" fmla="*/ 72 w 160"/>
                <a:gd name="T85" fmla="*/ 209 h 224"/>
                <a:gd name="T86" fmla="*/ 88 w 160"/>
                <a:gd name="T87" fmla="*/ 19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0" h="224">
                  <a:moveTo>
                    <a:pt x="80" y="126"/>
                  </a:moveTo>
                  <a:cubicBezTo>
                    <a:pt x="65" y="126"/>
                    <a:pt x="56" y="150"/>
                    <a:pt x="56" y="173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3"/>
                    <a:pt x="56" y="174"/>
                    <a:pt x="56" y="176"/>
                  </a:cubicBezTo>
                  <a:cubicBezTo>
                    <a:pt x="60" y="180"/>
                    <a:pt x="60" y="180"/>
                    <a:pt x="60" y="18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3" y="173"/>
                    <a:pt x="103" y="173"/>
                    <a:pt x="103" y="173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103" y="150"/>
                    <a:pt x="94" y="126"/>
                    <a:pt x="80" y="126"/>
                  </a:cubicBezTo>
                  <a:close/>
                  <a:moveTo>
                    <a:pt x="64" y="172"/>
                  </a:moveTo>
                  <a:cubicBezTo>
                    <a:pt x="64" y="151"/>
                    <a:pt x="73" y="134"/>
                    <a:pt x="80" y="134"/>
                  </a:cubicBezTo>
                  <a:cubicBezTo>
                    <a:pt x="87" y="134"/>
                    <a:pt x="95" y="150"/>
                    <a:pt x="95" y="172"/>
                  </a:cubicBezTo>
                  <a:lnTo>
                    <a:pt x="64" y="172"/>
                  </a:lnTo>
                  <a:close/>
                  <a:moveTo>
                    <a:pt x="48" y="180"/>
                  </a:moveTo>
                  <a:cubicBezTo>
                    <a:pt x="48" y="180"/>
                    <a:pt x="48" y="180"/>
                    <a:pt x="48" y="180"/>
                  </a:cubicBezTo>
                  <a:cubicBezTo>
                    <a:pt x="48" y="183"/>
                    <a:pt x="48" y="183"/>
                    <a:pt x="48" y="183"/>
                  </a:cubicBezTo>
                  <a:lnTo>
                    <a:pt x="48" y="180"/>
                  </a:lnTo>
                  <a:close/>
                  <a:moveTo>
                    <a:pt x="156" y="8"/>
                  </a:move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18" y="9"/>
                    <a:pt x="113" y="24"/>
                  </a:cubicBezTo>
                  <a:cubicBezTo>
                    <a:pt x="111" y="29"/>
                    <a:pt x="109" y="32"/>
                    <a:pt x="107" y="33"/>
                  </a:cubicBezTo>
                  <a:cubicBezTo>
                    <a:pt x="107" y="31"/>
                    <a:pt x="107" y="30"/>
                    <a:pt x="107" y="28"/>
                  </a:cubicBezTo>
                  <a:cubicBezTo>
                    <a:pt x="107" y="12"/>
                    <a:pt x="95" y="0"/>
                    <a:pt x="80" y="0"/>
                  </a:cubicBezTo>
                  <a:cubicBezTo>
                    <a:pt x="64" y="0"/>
                    <a:pt x="52" y="12"/>
                    <a:pt x="52" y="28"/>
                  </a:cubicBezTo>
                  <a:cubicBezTo>
                    <a:pt x="52" y="29"/>
                    <a:pt x="52" y="31"/>
                    <a:pt x="52" y="33"/>
                  </a:cubicBezTo>
                  <a:cubicBezTo>
                    <a:pt x="50" y="31"/>
                    <a:pt x="48" y="29"/>
                    <a:pt x="47" y="24"/>
                  </a:cubicBezTo>
                  <a:cubicBezTo>
                    <a:pt x="42" y="8"/>
                    <a:pt x="22" y="8"/>
                    <a:pt x="2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36" y="17"/>
                    <a:pt x="39" y="27"/>
                  </a:cubicBezTo>
                  <a:cubicBezTo>
                    <a:pt x="44" y="43"/>
                    <a:pt x="55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7" y="44"/>
                    <a:pt x="57" y="44"/>
                  </a:cubicBezTo>
                  <a:cubicBezTo>
                    <a:pt x="59" y="46"/>
                    <a:pt x="61" y="49"/>
                    <a:pt x="64" y="50"/>
                  </a:cubicBezTo>
                  <a:cubicBezTo>
                    <a:pt x="46" y="57"/>
                    <a:pt x="32" y="74"/>
                    <a:pt x="32" y="9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2" y="164"/>
                    <a:pt x="38" y="173"/>
                    <a:pt x="45" y="181"/>
                  </a:cubicBezTo>
                  <a:cubicBezTo>
                    <a:pt x="48" y="180"/>
                    <a:pt x="48" y="180"/>
                    <a:pt x="48" y="180"/>
                  </a:cubicBezTo>
                  <a:cubicBezTo>
                    <a:pt x="48" y="180"/>
                    <a:pt x="48" y="180"/>
                    <a:pt x="48" y="180"/>
                  </a:cubicBezTo>
                  <a:cubicBezTo>
                    <a:pt x="52" y="178"/>
                    <a:pt x="52" y="178"/>
                    <a:pt x="52" y="178"/>
                  </a:cubicBezTo>
                  <a:cubicBezTo>
                    <a:pt x="52" y="177"/>
                    <a:pt x="52" y="176"/>
                    <a:pt x="52" y="175"/>
                  </a:cubicBezTo>
                  <a:cubicBezTo>
                    <a:pt x="52" y="173"/>
                    <a:pt x="52" y="172"/>
                    <a:pt x="52" y="170"/>
                  </a:cubicBezTo>
                  <a:cubicBezTo>
                    <a:pt x="52" y="143"/>
                    <a:pt x="64" y="120"/>
                    <a:pt x="80" y="120"/>
                  </a:cubicBezTo>
                  <a:cubicBezTo>
                    <a:pt x="95" y="120"/>
                    <a:pt x="108" y="143"/>
                    <a:pt x="108" y="170"/>
                  </a:cubicBezTo>
                  <a:cubicBezTo>
                    <a:pt x="108" y="172"/>
                    <a:pt x="108" y="173"/>
                    <a:pt x="108" y="175"/>
                  </a:cubicBezTo>
                  <a:cubicBezTo>
                    <a:pt x="107" y="176"/>
                    <a:pt x="107" y="177"/>
                    <a:pt x="107" y="178"/>
                  </a:cubicBezTo>
                  <a:cubicBezTo>
                    <a:pt x="114" y="181"/>
                    <a:pt x="114" y="181"/>
                    <a:pt x="114" y="181"/>
                  </a:cubicBezTo>
                  <a:cubicBezTo>
                    <a:pt x="120" y="174"/>
                    <a:pt x="128" y="164"/>
                    <a:pt x="128" y="153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28" y="74"/>
                    <a:pt x="114" y="57"/>
                    <a:pt x="96" y="50"/>
                  </a:cubicBezTo>
                  <a:cubicBezTo>
                    <a:pt x="98" y="48"/>
                    <a:pt x="101" y="46"/>
                    <a:pt x="102" y="44"/>
                  </a:cubicBezTo>
                  <a:cubicBezTo>
                    <a:pt x="103" y="44"/>
                    <a:pt x="103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15" y="43"/>
                    <a:pt x="120" y="27"/>
                  </a:cubicBezTo>
                  <a:cubicBezTo>
                    <a:pt x="124" y="17"/>
                    <a:pt x="138" y="16"/>
                    <a:pt x="138" y="16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8" y="16"/>
                    <a:pt x="160" y="14"/>
                    <a:pt x="160" y="12"/>
                  </a:cubicBezTo>
                  <a:cubicBezTo>
                    <a:pt x="160" y="10"/>
                    <a:pt x="158" y="8"/>
                    <a:pt x="156" y="8"/>
                  </a:cubicBezTo>
                  <a:close/>
                  <a:moveTo>
                    <a:pt x="120" y="93"/>
                  </a:moveTo>
                  <a:cubicBezTo>
                    <a:pt x="120" y="153"/>
                    <a:pt x="120" y="153"/>
                    <a:pt x="120" y="153"/>
                  </a:cubicBezTo>
                  <a:cubicBezTo>
                    <a:pt x="120" y="157"/>
                    <a:pt x="118" y="161"/>
                    <a:pt x="116" y="165"/>
                  </a:cubicBezTo>
                  <a:cubicBezTo>
                    <a:pt x="114" y="135"/>
                    <a:pt x="99" y="112"/>
                    <a:pt x="80" y="112"/>
                  </a:cubicBezTo>
                  <a:cubicBezTo>
                    <a:pt x="61" y="112"/>
                    <a:pt x="45" y="135"/>
                    <a:pt x="44" y="165"/>
                  </a:cubicBezTo>
                  <a:cubicBezTo>
                    <a:pt x="42" y="161"/>
                    <a:pt x="40" y="157"/>
                    <a:pt x="40" y="153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0" y="73"/>
                    <a:pt x="59" y="56"/>
                    <a:pt x="80" y="56"/>
                  </a:cubicBezTo>
                  <a:cubicBezTo>
                    <a:pt x="101" y="56"/>
                    <a:pt x="120" y="73"/>
                    <a:pt x="120" y="93"/>
                  </a:cubicBezTo>
                  <a:close/>
                  <a:moveTo>
                    <a:pt x="80" y="48"/>
                  </a:moveTo>
                  <a:cubicBezTo>
                    <a:pt x="69" y="48"/>
                    <a:pt x="60" y="39"/>
                    <a:pt x="60" y="28"/>
                  </a:cubicBezTo>
                  <a:cubicBezTo>
                    <a:pt x="60" y="17"/>
                    <a:pt x="69" y="8"/>
                    <a:pt x="80" y="8"/>
                  </a:cubicBezTo>
                  <a:cubicBezTo>
                    <a:pt x="90" y="8"/>
                    <a:pt x="99" y="17"/>
                    <a:pt x="99" y="28"/>
                  </a:cubicBezTo>
                  <a:cubicBezTo>
                    <a:pt x="99" y="39"/>
                    <a:pt x="90" y="48"/>
                    <a:pt x="80" y="48"/>
                  </a:cubicBezTo>
                  <a:close/>
                  <a:moveTo>
                    <a:pt x="68" y="184"/>
                  </a:moveTo>
                  <a:cubicBezTo>
                    <a:pt x="64" y="188"/>
                    <a:pt x="64" y="188"/>
                    <a:pt x="64" y="188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4" y="217"/>
                    <a:pt x="71" y="224"/>
                    <a:pt x="80" y="224"/>
                  </a:cubicBezTo>
                  <a:cubicBezTo>
                    <a:pt x="89" y="224"/>
                    <a:pt x="96" y="217"/>
                    <a:pt x="96" y="209"/>
                  </a:cubicBezTo>
                  <a:cubicBezTo>
                    <a:pt x="96" y="188"/>
                    <a:pt x="96" y="188"/>
                    <a:pt x="96" y="188"/>
                  </a:cubicBezTo>
                  <a:cubicBezTo>
                    <a:pt x="92" y="184"/>
                    <a:pt x="92" y="184"/>
                    <a:pt x="92" y="184"/>
                  </a:cubicBezTo>
                  <a:lnTo>
                    <a:pt x="68" y="184"/>
                  </a:lnTo>
                  <a:close/>
                  <a:moveTo>
                    <a:pt x="88" y="209"/>
                  </a:moveTo>
                  <a:cubicBezTo>
                    <a:pt x="88" y="213"/>
                    <a:pt x="84" y="216"/>
                    <a:pt x="80" y="216"/>
                  </a:cubicBezTo>
                  <a:cubicBezTo>
                    <a:pt x="76" y="216"/>
                    <a:pt x="72" y="213"/>
                    <a:pt x="72" y="209"/>
                  </a:cubicBezTo>
                  <a:cubicBezTo>
                    <a:pt x="72" y="192"/>
                    <a:pt x="72" y="192"/>
                    <a:pt x="72" y="192"/>
                  </a:cubicBezTo>
                  <a:cubicBezTo>
                    <a:pt x="88" y="192"/>
                    <a:pt x="88" y="192"/>
                    <a:pt x="88" y="192"/>
                  </a:cubicBezTo>
                  <a:lnTo>
                    <a:pt x="88" y="20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95955" y="2747298"/>
            <a:ext cx="5530645" cy="753124"/>
            <a:chOff x="5595955" y="2747298"/>
            <a:chExt cx="5530645" cy="753124"/>
          </a:xfrm>
        </p:grpSpPr>
        <p:sp>
          <p:nvSpPr>
            <p:cNvPr id="188" name="Rectangle: Rounded Corners 187"/>
            <p:cNvSpPr/>
            <p:nvPr/>
          </p:nvSpPr>
          <p:spPr>
            <a:xfrm>
              <a:off x="6496542" y="2747298"/>
              <a:ext cx="4630058" cy="753123"/>
            </a:xfrm>
            <a:prstGeom prst="roundRect">
              <a:avLst>
                <a:gd name="adj" fmla="val 895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5595955" y="2747298"/>
              <a:ext cx="4630058" cy="753124"/>
              <a:chOff x="5595955" y="2747298"/>
              <a:chExt cx="4630058" cy="753124"/>
            </a:xfrm>
          </p:grpSpPr>
          <p:sp>
            <p:nvSpPr>
              <p:cNvPr id="232" name="Rectangle: Rounded Corners 231"/>
              <p:cNvSpPr/>
              <p:nvPr/>
            </p:nvSpPr>
            <p:spPr>
              <a:xfrm>
                <a:off x="5595955" y="2747299"/>
                <a:ext cx="4630058" cy="753123"/>
              </a:xfrm>
              <a:prstGeom prst="roundRect">
                <a:avLst>
                  <a:gd name="adj" fmla="val 89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Rectangle: Top Corners Rounded 232"/>
              <p:cNvSpPr/>
              <p:nvPr/>
            </p:nvSpPr>
            <p:spPr>
              <a:xfrm rot="16200000">
                <a:off x="5242256" y="3100999"/>
                <a:ext cx="753122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6246966" y="2910781"/>
              <a:ext cx="3700697" cy="580046"/>
              <a:chOff x="6246966" y="2810754"/>
              <a:chExt cx="3700697" cy="580046"/>
            </a:xfrm>
          </p:grpSpPr>
          <p:sp>
            <p:nvSpPr>
              <p:cNvPr id="234" name="TextBox 233"/>
              <p:cNvSpPr txBox="1">
                <a:spLocks noChangeAspect="1"/>
              </p:cNvSpPr>
              <p:nvPr/>
            </p:nvSpPr>
            <p:spPr>
              <a:xfrm>
                <a:off x="6335866" y="2810754"/>
                <a:ext cx="296120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DESTINATION 02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6246966" y="2975302"/>
                <a:ext cx="370069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error sit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</p:grpSp>
        <p:sp>
          <p:nvSpPr>
            <p:cNvPr id="264" name="TextBox 263"/>
            <p:cNvSpPr txBox="1">
              <a:spLocks noChangeAspect="1"/>
            </p:cNvSpPr>
            <p:nvPr/>
          </p:nvSpPr>
          <p:spPr>
            <a:xfrm>
              <a:off x="10328220" y="2831035"/>
              <a:ext cx="700806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N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Route</a:t>
              </a:r>
            </a:p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</a:p>
          </p:txBody>
        </p:sp>
        <p:sp>
          <p:nvSpPr>
            <p:cNvPr id="269" name="Freeform 33"/>
            <p:cNvSpPr>
              <a:spLocks noEditPoints="1"/>
            </p:cNvSpPr>
            <p:nvPr/>
          </p:nvSpPr>
          <p:spPr bwMode="auto">
            <a:xfrm>
              <a:off x="5872204" y="2948441"/>
              <a:ext cx="212725" cy="350838"/>
            </a:xfrm>
            <a:custGeom>
              <a:avLst/>
              <a:gdLst>
                <a:gd name="T0" fmla="*/ 52 w 136"/>
                <a:gd name="T1" fmla="*/ 0 h 224"/>
                <a:gd name="T2" fmla="*/ 0 w 136"/>
                <a:gd name="T3" fmla="*/ 125 h 224"/>
                <a:gd name="T4" fmla="*/ 84 w 136"/>
                <a:gd name="T5" fmla="*/ 176 h 224"/>
                <a:gd name="T6" fmla="*/ 136 w 136"/>
                <a:gd name="T7" fmla="*/ 51 h 224"/>
                <a:gd name="T8" fmla="*/ 128 w 136"/>
                <a:gd name="T9" fmla="*/ 125 h 224"/>
                <a:gd name="T10" fmla="*/ 52 w 136"/>
                <a:gd name="T11" fmla="*/ 168 h 224"/>
                <a:gd name="T12" fmla="*/ 8 w 136"/>
                <a:gd name="T13" fmla="*/ 51 h 224"/>
                <a:gd name="T14" fmla="*/ 84 w 136"/>
                <a:gd name="T15" fmla="*/ 8 h 224"/>
                <a:gd name="T16" fmla="*/ 128 w 136"/>
                <a:gd name="T17" fmla="*/ 125 h 224"/>
                <a:gd name="T18" fmla="*/ 40 w 136"/>
                <a:gd name="T19" fmla="*/ 192 h 224"/>
                <a:gd name="T20" fmla="*/ 96 w 136"/>
                <a:gd name="T21" fmla="*/ 184 h 224"/>
                <a:gd name="T22" fmla="*/ 28 w 136"/>
                <a:gd name="T23" fmla="*/ 212 h 224"/>
                <a:gd name="T24" fmla="*/ 108 w 136"/>
                <a:gd name="T25" fmla="*/ 204 h 224"/>
                <a:gd name="T26" fmla="*/ 28 w 136"/>
                <a:gd name="T27" fmla="*/ 212 h 224"/>
                <a:gd name="T28" fmla="*/ 124 w 136"/>
                <a:gd name="T29" fmla="*/ 224 h 224"/>
                <a:gd name="T30" fmla="*/ 116 w 136"/>
                <a:gd name="T31" fmla="*/ 178 h 224"/>
                <a:gd name="T32" fmla="*/ 0 w 136"/>
                <a:gd name="T33" fmla="*/ 221 h 224"/>
                <a:gd name="T34" fmla="*/ 24 w 136"/>
                <a:gd name="T35" fmla="*/ 181 h 224"/>
                <a:gd name="T36" fmla="*/ 0 w 136"/>
                <a:gd name="T37" fmla="*/ 221 h 224"/>
                <a:gd name="T38" fmla="*/ 84 w 136"/>
                <a:gd name="T39" fmla="*/ 117 h 224"/>
                <a:gd name="T40" fmla="*/ 116 w 136"/>
                <a:gd name="T41" fmla="*/ 117 h 224"/>
                <a:gd name="T42" fmla="*/ 100 w 136"/>
                <a:gd name="T43" fmla="*/ 125 h 224"/>
                <a:gd name="T44" fmla="*/ 100 w 136"/>
                <a:gd name="T45" fmla="*/ 109 h 224"/>
                <a:gd name="T46" fmla="*/ 100 w 136"/>
                <a:gd name="T47" fmla="*/ 125 h 224"/>
                <a:gd name="T48" fmla="*/ 20 w 136"/>
                <a:gd name="T49" fmla="*/ 117 h 224"/>
                <a:gd name="T50" fmla="*/ 52 w 136"/>
                <a:gd name="T51" fmla="*/ 117 h 224"/>
                <a:gd name="T52" fmla="*/ 36 w 136"/>
                <a:gd name="T53" fmla="*/ 125 h 224"/>
                <a:gd name="T54" fmla="*/ 36 w 136"/>
                <a:gd name="T55" fmla="*/ 109 h 224"/>
                <a:gd name="T56" fmla="*/ 36 w 136"/>
                <a:gd name="T57" fmla="*/ 125 h 224"/>
                <a:gd name="T58" fmla="*/ 24 w 136"/>
                <a:gd name="T59" fmla="*/ 32 h 224"/>
                <a:gd name="T60" fmla="*/ 112 w 136"/>
                <a:gd name="T61" fmla="*/ 92 h 224"/>
                <a:gd name="T62" fmla="*/ 104 w 136"/>
                <a:gd name="T63" fmla="*/ 84 h 224"/>
                <a:gd name="T64" fmla="*/ 32 w 136"/>
                <a:gd name="T65" fmla="*/ 40 h 224"/>
                <a:gd name="T66" fmla="*/ 104 w 136"/>
                <a:gd name="T67" fmla="*/ 8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" h="224">
                  <a:moveTo>
                    <a:pt x="84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53"/>
                    <a:pt x="23" y="176"/>
                    <a:pt x="52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113" y="176"/>
                    <a:pt x="136" y="153"/>
                    <a:pt x="136" y="125"/>
                  </a:cubicBezTo>
                  <a:cubicBezTo>
                    <a:pt x="136" y="51"/>
                    <a:pt x="136" y="51"/>
                    <a:pt x="136" y="51"/>
                  </a:cubicBezTo>
                  <a:cubicBezTo>
                    <a:pt x="136" y="23"/>
                    <a:pt x="113" y="0"/>
                    <a:pt x="84" y="0"/>
                  </a:cubicBezTo>
                  <a:close/>
                  <a:moveTo>
                    <a:pt x="128" y="125"/>
                  </a:moveTo>
                  <a:cubicBezTo>
                    <a:pt x="128" y="149"/>
                    <a:pt x="108" y="168"/>
                    <a:pt x="84" y="168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28" y="168"/>
                    <a:pt x="8" y="149"/>
                    <a:pt x="8" y="125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27"/>
                    <a:pt x="28" y="8"/>
                    <a:pt x="5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108" y="8"/>
                    <a:pt x="128" y="27"/>
                    <a:pt x="128" y="51"/>
                  </a:cubicBezTo>
                  <a:lnTo>
                    <a:pt x="128" y="125"/>
                  </a:lnTo>
                  <a:close/>
                  <a:moveTo>
                    <a:pt x="40" y="184"/>
                  </a:moveTo>
                  <a:cubicBezTo>
                    <a:pt x="40" y="192"/>
                    <a:pt x="40" y="192"/>
                    <a:pt x="40" y="192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84"/>
                    <a:pt x="96" y="184"/>
                    <a:pt x="96" y="184"/>
                  </a:cubicBezTo>
                  <a:lnTo>
                    <a:pt x="40" y="184"/>
                  </a:lnTo>
                  <a:close/>
                  <a:moveTo>
                    <a:pt x="28" y="212"/>
                  </a:moveTo>
                  <a:cubicBezTo>
                    <a:pt x="108" y="212"/>
                    <a:pt x="108" y="212"/>
                    <a:pt x="108" y="212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28" y="204"/>
                    <a:pt x="28" y="204"/>
                    <a:pt x="28" y="204"/>
                  </a:cubicBezTo>
                  <a:lnTo>
                    <a:pt x="28" y="212"/>
                  </a:lnTo>
                  <a:close/>
                  <a:moveTo>
                    <a:pt x="108" y="181"/>
                  </a:moveTo>
                  <a:cubicBezTo>
                    <a:pt x="124" y="224"/>
                    <a:pt x="124" y="224"/>
                    <a:pt x="124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16" y="178"/>
                    <a:pt x="116" y="178"/>
                    <a:pt x="116" y="178"/>
                  </a:cubicBezTo>
                  <a:lnTo>
                    <a:pt x="108" y="181"/>
                  </a:lnTo>
                  <a:close/>
                  <a:moveTo>
                    <a:pt x="0" y="221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0" y="221"/>
                  </a:lnTo>
                  <a:close/>
                  <a:moveTo>
                    <a:pt x="100" y="102"/>
                  </a:moveTo>
                  <a:cubicBezTo>
                    <a:pt x="91" y="102"/>
                    <a:pt x="84" y="109"/>
                    <a:pt x="84" y="117"/>
                  </a:cubicBezTo>
                  <a:cubicBezTo>
                    <a:pt x="84" y="126"/>
                    <a:pt x="91" y="133"/>
                    <a:pt x="100" y="133"/>
                  </a:cubicBezTo>
                  <a:cubicBezTo>
                    <a:pt x="109" y="133"/>
                    <a:pt x="116" y="126"/>
                    <a:pt x="116" y="117"/>
                  </a:cubicBezTo>
                  <a:cubicBezTo>
                    <a:pt x="116" y="109"/>
                    <a:pt x="109" y="102"/>
                    <a:pt x="100" y="102"/>
                  </a:cubicBezTo>
                  <a:close/>
                  <a:moveTo>
                    <a:pt x="100" y="125"/>
                  </a:moveTo>
                  <a:cubicBezTo>
                    <a:pt x="96" y="125"/>
                    <a:pt x="92" y="122"/>
                    <a:pt x="92" y="117"/>
                  </a:cubicBezTo>
                  <a:cubicBezTo>
                    <a:pt x="92" y="113"/>
                    <a:pt x="96" y="109"/>
                    <a:pt x="100" y="109"/>
                  </a:cubicBezTo>
                  <a:cubicBezTo>
                    <a:pt x="104" y="109"/>
                    <a:pt x="108" y="113"/>
                    <a:pt x="108" y="117"/>
                  </a:cubicBezTo>
                  <a:cubicBezTo>
                    <a:pt x="108" y="122"/>
                    <a:pt x="104" y="125"/>
                    <a:pt x="100" y="125"/>
                  </a:cubicBezTo>
                  <a:close/>
                  <a:moveTo>
                    <a:pt x="36" y="102"/>
                  </a:moveTo>
                  <a:cubicBezTo>
                    <a:pt x="27" y="102"/>
                    <a:pt x="20" y="109"/>
                    <a:pt x="20" y="117"/>
                  </a:cubicBezTo>
                  <a:cubicBezTo>
                    <a:pt x="20" y="126"/>
                    <a:pt x="27" y="133"/>
                    <a:pt x="36" y="133"/>
                  </a:cubicBezTo>
                  <a:cubicBezTo>
                    <a:pt x="45" y="133"/>
                    <a:pt x="52" y="126"/>
                    <a:pt x="52" y="117"/>
                  </a:cubicBezTo>
                  <a:cubicBezTo>
                    <a:pt x="52" y="109"/>
                    <a:pt x="45" y="102"/>
                    <a:pt x="36" y="102"/>
                  </a:cubicBezTo>
                  <a:close/>
                  <a:moveTo>
                    <a:pt x="36" y="125"/>
                  </a:moveTo>
                  <a:cubicBezTo>
                    <a:pt x="32" y="125"/>
                    <a:pt x="28" y="122"/>
                    <a:pt x="28" y="117"/>
                  </a:cubicBezTo>
                  <a:cubicBezTo>
                    <a:pt x="28" y="113"/>
                    <a:pt x="32" y="109"/>
                    <a:pt x="36" y="109"/>
                  </a:cubicBezTo>
                  <a:cubicBezTo>
                    <a:pt x="40" y="109"/>
                    <a:pt x="44" y="113"/>
                    <a:pt x="44" y="117"/>
                  </a:cubicBezTo>
                  <a:cubicBezTo>
                    <a:pt x="44" y="122"/>
                    <a:pt x="40" y="125"/>
                    <a:pt x="36" y="125"/>
                  </a:cubicBezTo>
                  <a:close/>
                  <a:moveTo>
                    <a:pt x="112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32"/>
                  </a:lnTo>
                  <a:close/>
                  <a:moveTo>
                    <a:pt x="104" y="84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104" y="40"/>
                    <a:pt x="104" y="40"/>
                    <a:pt x="104" y="40"/>
                  </a:cubicBezTo>
                  <a:lnTo>
                    <a:pt x="104" y="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95955" y="5323605"/>
            <a:ext cx="5530645" cy="753124"/>
            <a:chOff x="5595955" y="5323605"/>
            <a:chExt cx="5530645" cy="753124"/>
          </a:xfrm>
        </p:grpSpPr>
        <p:sp>
          <p:nvSpPr>
            <p:cNvPr id="191" name="Rectangle: Rounded Corners 190"/>
            <p:cNvSpPr/>
            <p:nvPr/>
          </p:nvSpPr>
          <p:spPr>
            <a:xfrm>
              <a:off x="6496542" y="5323605"/>
              <a:ext cx="4630058" cy="753123"/>
            </a:xfrm>
            <a:prstGeom prst="roundRect">
              <a:avLst>
                <a:gd name="adj" fmla="val 895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5595955" y="5323605"/>
              <a:ext cx="4630058" cy="753124"/>
              <a:chOff x="5595955" y="5323605"/>
              <a:chExt cx="4630058" cy="753124"/>
            </a:xfrm>
          </p:grpSpPr>
          <p:sp>
            <p:nvSpPr>
              <p:cNvPr id="247" name="Rectangle: Rounded Corners 246"/>
              <p:cNvSpPr/>
              <p:nvPr/>
            </p:nvSpPr>
            <p:spPr>
              <a:xfrm>
                <a:off x="5595955" y="5323606"/>
                <a:ext cx="4630058" cy="753123"/>
              </a:xfrm>
              <a:prstGeom prst="roundRect">
                <a:avLst>
                  <a:gd name="adj" fmla="val 89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8" name="Rectangle: Top Corners Rounded 247"/>
              <p:cNvSpPr/>
              <p:nvPr/>
            </p:nvSpPr>
            <p:spPr>
              <a:xfrm rot="16200000">
                <a:off x="5242256" y="5677306"/>
                <a:ext cx="753122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246966" y="5487088"/>
              <a:ext cx="3700697" cy="580046"/>
              <a:chOff x="6246966" y="5387061"/>
              <a:chExt cx="3700697" cy="580046"/>
            </a:xfrm>
          </p:grpSpPr>
          <p:sp>
            <p:nvSpPr>
              <p:cNvPr id="249" name="TextBox 248"/>
              <p:cNvSpPr txBox="1">
                <a:spLocks noChangeAspect="1"/>
              </p:cNvSpPr>
              <p:nvPr/>
            </p:nvSpPr>
            <p:spPr>
              <a:xfrm>
                <a:off x="6335866" y="5387061"/>
                <a:ext cx="296120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DESTINATION 05</a:t>
                </a:r>
              </a:p>
            </p:txBody>
          </p:sp>
          <p:sp>
            <p:nvSpPr>
              <p:cNvPr id="250" name="TextBox 249"/>
              <p:cNvSpPr txBox="1"/>
              <p:nvPr/>
            </p:nvSpPr>
            <p:spPr>
              <a:xfrm>
                <a:off x="6246966" y="5551609"/>
                <a:ext cx="370069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error sit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</p:grpSp>
        <p:sp>
          <p:nvSpPr>
            <p:cNvPr id="267" name="TextBox 266"/>
            <p:cNvSpPr txBox="1">
              <a:spLocks noChangeAspect="1"/>
            </p:cNvSpPr>
            <p:nvPr/>
          </p:nvSpPr>
          <p:spPr>
            <a:xfrm>
              <a:off x="10328220" y="5403502"/>
              <a:ext cx="700806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N" sz="1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Route</a:t>
              </a:r>
            </a:p>
            <a:p>
              <a:pPr algn="ctr"/>
              <a:r>
                <a:rPr lang="en-I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05</a:t>
              </a:r>
            </a:p>
          </p:txBody>
        </p:sp>
        <p:sp>
          <p:nvSpPr>
            <p:cNvPr id="270" name="Freeform 77"/>
            <p:cNvSpPr>
              <a:spLocks noEditPoints="1"/>
            </p:cNvSpPr>
            <p:nvPr/>
          </p:nvSpPr>
          <p:spPr bwMode="auto">
            <a:xfrm>
              <a:off x="5825372" y="5550148"/>
              <a:ext cx="306388" cy="300038"/>
            </a:xfrm>
            <a:custGeom>
              <a:avLst/>
              <a:gdLst>
                <a:gd name="T0" fmla="*/ 150 w 196"/>
                <a:gd name="T1" fmla="*/ 192 h 192"/>
                <a:gd name="T2" fmla="*/ 119 w 196"/>
                <a:gd name="T3" fmla="*/ 98 h 192"/>
                <a:gd name="T4" fmla="*/ 84 w 196"/>
                <a:gd name="T5" fmla="*/ 134 h 192"/>
                <a:gd name="T6" fmla="*/ 84 w 196"/>
                <a:gd name="T7" fmla="*/ 176 h 192"/>
                <a:gd name="T8" fmla="*/ 68 w 196"/>
                <a:gd name="T9" fmla="*/ 191 h 192"/>
                <a:gd name="T10" fmla="*/ 46 w 196"/>
                <a:gd name="T11" fmla="*/ 146 h 192"/>
                <a:gd name="T12" fmla="*/ 1 w 196"/>
                <a:gd name="T13" fmla="*/ 123 h 192"/>
                <a:gd name="T14" fmla="*/ 16 w 196"/>
                <a:gd name="T15" fmla="*/ 107 h 192"/>
                <a:gd name="T16" fmla="*/ 57 w 196"/>
                <a:gd name="T17" fmla="*/ 107 h 192"/>
                <a:gd name="T18" fmla="*/ 93 w 196"/>
                <a:gd name="T19" fmla="*/ 71 h 192"/>
                <a:gd name="T20" fmla="*/ 0 w 196"/>
                <a:gd name="T21" fmla="*/ 40 h 192"/>
                <a:gd name="T22" fmla="*/ 16 w 196"/>
                <a:gd name="T23" fmla="*/ 24 h 192"/>
                <a:gd name="T24" fmla="*/ 130 w 196"/>
                <a:gd name="T25" fmla="*/ 34 h 192"/>
                <a:gd name="T26" fmla="*/ 149 w 196"/>
                <a:gd name="T27" fmla="*/ 15 h 192"/>
                <a:gd name="T28" fmla="*/ 176 w 196"/>
                <a:gd name="T29" fmla="*/ 0 h 192"/>
                <a:gd name="T30" fmla="*/ 186 w 196"/>
                <a:gd name="T31" fmla="*/ 4 h 192"/>
                <a:gd name="T32" fmla="*/ 175 w 196"/>
                <a:gd name="T33" fmla="*/ 41 h 192"/>
                <a:gd name="T34" fmla="*/ 156 w 196"/>
                <a:gd name="T35" fmla="*/ 61 h 192"/>
                <a:gd name="T36" fmla="*/ 166 w 196"/>
                <a:gd name="T37" fmla="*/ 176 h 192"/>
                <a:gd name="T38" fmla="*/ 150 w 196"/>
                <a:gd name="T39" fmla="*/ 192 h 192"/>
                <a:gd name="T40" fmla="*/ 14 w 196"/>
                <a:gd name="T41" fmla="*/ 121 h 192"/>
                <a:gd name="T42" fmla="*/ 52 w 196"/>
                <a:gd name="T43" fmla="*/ 140 h 192"/>
                <a:gd name="T44" fmla="*/ 70 w 196"/>
                <a:gd name="T45" fmla="*/ 178 h 192"/>
                <a:gd name="T46" fmla="*/ 76 w 196"/>
                <a:gd name="T47" fmla="*/ 172 h 192"/>
                <a:gd name="T48" fmla="*/ 76 w 196"/>
                <a:gd name="T49" fmla="*/ 131 h 192"/>
                <a:gd name="T50" fmla="*/ 123 w 196"/>
                <a:gd name="T51" fmla="*/ 83 h 192"/>
                <a:gd name="T52" fmla="*/ 154 w 196"/>
                <a:gd name="T53" fmla="*/ 177 h 192"/>
                <a:gd name="T54" fmla="*/ 158 w 196"/>
                <a:gd name="T55" fmla="*/ 173 h 192"/>
                <a:gd name="T56" fmla="*/ 148 w 196"/>
                <a:gd name="T57" fmla="*/ 58 h 192"/>
                <a:gd name="T58" fmla="*/ 170 w 196"/>
                <a:gd name="T59" fmla="*/ 35 h 192"/>
                <a:gd name="T60" fmla="*/ 180 w 196"/>
                <a:gd name="T61" fmla="*/ 10 h 192"/>
                <a:gd name="T62" fmla="*/ 176 w 196"/>
                <a:gd name="T63" fmla="*/ 8 h 192"/>
                <a:gd name="T64" fmla="*/ 155 w 196"/>
                <a:gd name="T65" fmla="*/ 20 h 192"/>
                <a:gd name="T66" fmla="*/ 133 w 196"/>
                <a:gd name="T67" fmla="*/ 42 h 192"/>
                <a:gd name="T68" fmla="*/ 19 w 196"/>
                <a:gd name="T69" fmla="*/ 32 h 192"/>
                <a:gd name="T70" fmla="*/ 15 w 196"/>
                <a:gd name="T71" fmla="*/ 37 h 192"/>
                <a:gd name="T72" fmla="*/ 108 w 196"/>
                <a:gd name="T73" fmla="*/ 68 h 192"/>
                <a:gd name="T74" fmla="*/ 61 w 196"/>
                <a:gd name="T75" fmla="*/ 115 h 192"/>
                <a:gd name="T76" fmla="*/ 19 w 196"/>
                <a:gd name="T77" fmla="*/ 115 h 192"/>
                <a:gd name="T78" fmla="*/ 14 w 196"/>
                <a:gd name="T79" fmla="*/ 12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2">
                  <a:moveTo>
                    <a:pt x="150" y="192"/>
                  </a:moveTo>
                  <a:cubicBezTo>
                    <a:pt x="119" y="98"/>
                    <a:pt x="119" y="98"/>
                    <a:pt x="119" y="98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6" y="107"/>
                    <a:pt x="16" y="107"/>
                    <a:pt x="16" y="107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51" y="13"/>
                    <a:pt x="164" y="0"/>
                    <a:pt x="176" y="0"/>
                  </a:cubicBezTo>
                  <a:cubicBezTo>
                    <a:pt x="180" y="0"/>
                    <a:pt x="183" y="1"/>
                    <a:pt x="186" y="4"/>
                  </a:cubicBezTo>
                  <a:cubicBezTo>
                    <a:pt x="196" y="15"/>
                    <a:pt x="184" y="32"/>
                    <a:pt x="175" y="41"/>
                  </a:cubicBezTo>
                  <a:cubicBezTo>
                    <a:pt x="156" y="61"/>
                    <a:pt x="156" y="61"/>
                    <a:pt x="156" y="61"/>
                  </a:cubicBezTo>
                  <a:cubicBezTo>
                    <a:pt x="166" y="176"/>
                    <a:pt x="166" y="176"/>
                    <a:pt x="166" y="176"/>
                  </a:cubicBezTo>
                  <a:lnTo>
                    <a:pt x="150" y="192"/>
                  </a:lnTo>
                  <a:close/>
                  <a:moveTo>
                    <a:pt x="14" y="121"/>
                  </a:moveTo>
                  <a:cubicBezTo>
                    <a:pt x="52" y="140"/>
                    <a:pt x="52" y="140"/>
                    <a:pt x="52" y="140"/>
                  </a:cubicBezTo>
                  <a:cubicBezTo>
                    <a:pt x="70" y="178"/>
                    <a:pt x="70" y="178"/>
                    <a:pt x="70" y="178"/>
                  </a:cubicBezTo>
                  <a:cubicBezTo>
                    <a:pt x="76" y="172"/>
                    <a:pt x="76" y="172"/>
                    <a:pt x="76" y="17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8" y="173"/>
                    <a:pt x="158" y="173"/>
                    <a:pt x="158" y="173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70" y="35"/>
                    <a:pt x="170" y="35"/>
                    <a:pt x="170" y="35"/>
                  </a:cubicBezTo>
                  <a:cubicBezTo>
                    <a:pt x="174" y="31"/>
                    <a:pt x="186" y="16"/>
                    <a:pt x="180" y="10"/>
                  </a:cubicBezTo>
                  <a:cubicBezTo>
                    <a:pt x="179" y="9"/>
                    <a:pt x="177" y="8"/>
                    <a:pt x="176" y="8"/>
                  </a:cubicBezTo>
                  <a:cubicBezTo>
                    <a:pt x="168" y="8"/>
                    <a:pt x="158" y="17"/>
                    <a:pt x="155" y="20"/>
                  </a:cubicBezTo>
                  <a:cubicBezTo>
                    <a:pt x="133" y="42"/>
                    <a:pt x="133" y="42"/>
                    <a:pt x="133" y="4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19" y="115"/>
                    <a:pt x="19" y="115"/>
                    <a:pt x="19" y="115"/>
                  </a:cubicBezTo>
                  <a:lnTo>
                    <a:pt x="14" y="1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95955" y="3606067"/>
            <a:ext cx="5530645" cy="753124"/>
            <a:chOff x="5595955" y="3606067"/>
            <a:chExt cx="5530645" cy="753124"/>
          </a:xfrm>
        </p:grpSpPr>
        <p:sp>
          <p:nvSpPr>
            <p:cNvPr id="189" name="Rectangle: Rounded Corners 188"/>
            <p:cNvSpPr/>
            <p:nvPr/>
          </p:nvSpPr>
          <p:spPr>
            <a:xfrm>
              <a:off x="6496542" y="3606067"/>
              <a:ext cx="4630058" cy="753123"/>
            </a:xfrm>
            <a:prstGeom prst="roundRect">
              <a:avLst>
                <a:gd name="adj" fmla="val 895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5595955" y="3606067"/>
              <a:ext cx="4630058" cy="753124"/>
              <a:chOff x="5595955" y="3606067"/>
              <a:chExt cx="4630058" cy="753124"/>
            </a:xfrm>
          </p:grpSpPr>
          <p:sp>
            <p:nvSpPr>
              <p:cNvPr id="237" name="Rectangle: Rounded Corners 236"/>
              <p:cNvSpPr/>
              <p:nvPr/>
            </p:nvSpPr>
            <p:spPr>
              <a:xfrm>
                <a:off x="5595955" y="3606068"/>
                <a:ext cx="4630058" cy="753123"/>
              </a:xfrm>
              <a:prstGeom prst="roundRect">
                <a:avLst>
                  <a:gd name="adj" fmla="val 89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Rectangle: Top Corners Rounded 237"/>
              <p:cNvSpPr/>
              <p:nvPr/>
            </p:nvSpPr>
            <p:spPr>
              <a:xfrm rot="16200000">
                <a:off x="5242256" y="3959768"/>
                <a:ext cx="753122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6246966" y="3769550"/>
              <a:ext cx="3700697" cy="580046"/>
              <a:chOff x="6246966" y="3669523"/>
              <a:chExt cx="3700697" cy="580046"/>
            </a:xfrm>
          </p:grpSpPr>
          <p:sp>
            <p:nvSpPr>
              <p:cNvPr id="239" name="TextBox 238"/>
              <p:cNvSpPr txBox="1">
                <a:spLocks noChangeAspect="1"/>
              </p:cNvSpPr>
              <p:nvPr/>
            </p:nvSpPr>
            <p:spPr>
              <a:xfrm>
                <a:off x="6335866" y="3669523"/>
                <a:ext cx="296120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DESTINATION 03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6246966" y="3834071"/>
                <a:ext cx="370069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error sit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</p:grpSp>
        <p:sp>
          <p:nvSpPr>
            <p:cNvPr id="265" name="TextBox 264"/>
            <p:cNvSpPr txBox="1">
              <a:spLocks noChangeAspect="1"/>
            </p:cNvSpPr>
            <p:nvPr/>
          </p:nvSpPr>
          <p:spPr>
            <a:xfrm>
              <a:off x="10328220" y="3683444"/>
              <a:ext cx="700806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N" sz="1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Route</a:t>
              </a:r>
            </a:p>
            <a:p>
              <a:pPr algn="ctr"/>
              <a:r>
                <a:rPr lang="en-I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</a:p>
          </p:txBody>
        </p:sp>
        <p:sp>
          <p:nvSpPr>
            <p:cNvPr id="271" name="Freeform 79"/>
            <p:cNvSpPr>
              <a:spLocks noEditPoints="1"/>
            </p:cNvSpPr>
            <p:nvPr/>
          </p:nvSpPr>
          <p:spPr bwMode="auto">
            <a:xfrm>
              <a:off x="5837261" y="3830506"/>
              <a:ext cx="282610" cy="304246"/>
            </a:xfrm>
            <a:custGeom>
              <a:avLst/>
              <a:gdLst>
                <a:gd name="T0" fmla="*/ 84 w 212"/>
                <a:gd name="T1" fmla="*/ 180 h 228"/>
                <a:gd name="T2" fmla="*/ 48 w 212"/>
                <a:gd name="T3" fmla="*/ 160 h 228"/>
                <a:gd name="T4" fmla="*/ 48 w 212"/>
                <a:gd name="T5" fmla="*/ 192 h 228"/>
                <a:gd name="T6" fmla="*/ 76 w 212"/>
                <a:gd name="T7" fmla="*/ 172 h 228"/>
                <a:gd name="T8" fmla="*/ 64 w 212"/>
                <a:gd name="T9" fmla="*/ 184 h 228"/>
                <a:gd name="T10" fmla="*/ 48 w 212"/>
                <a:gd name="T11" fmla="*/ 168 h 228"/>
                <a:gd name="T12" fmla="*/ 48 w 212"/>
                <a:gd name="T13" fmla="*/ 184 h 228"/>
                <a:gd name="T14" fmla="*/ 140 w 212"/>
                <a:gd name="T15" fmla="*/ 192 h 228"/>
                <a:gd name="T16" fmla="*/ 176 w 212"/>
                <a:gd name="T17" fmla="*/ 172 h 228"/>
                <a:gd name="T18" fmla="*/ 128 w 212"/>
                <a:gd name="T19" fmla="*/ 172 h 228"/>
                <a:gd name="T20" fmla="*/ 156 w 212"/>
                <a:gd name="T21" fmla="*/ 168 h 228"/>
                <a:gd name="T22" fmla="*/ 168 w 212"/>
                <a:gd name="T23" fmla="*/ 180 h 228"/>
                <a:gd name="T24" fmla="*/ 156 w 212"/>
                <a:gd name="T25" fmla="*/ 168 h 228"/>
                <a:gd name="T26" fmla="*/ 148 w 212"/>
                <a:gd name="T27" fmla="*/ 168 h 228"/>
                <a:gd name="T28" fmla="*/ 136 w 212"/>
                <a:gd name="T29" fmla="*/ 180 h 228"/>
                <a:gd name="T30" fmla="*/ 192 w 212"/>
                <a:gd name="T31" fmla="*/ 32 h 228"/>
                <a:gd name="T32" fmla="*/ 176 w 212"/>
                <a:gd name="T33" fmla="*/ 0 h 228"/>
                <a:gd name="T34" fmla="*/ 24 w 212"/>
                <a:gd name="T35" fmla="*/ 33 h 228"/>
                <a:gd name="T36" fmla="*/ 0 w 212"/>
                <a:gd name="T37" fmla="*/ 44 h 228"/>
                <a:gd name="T38" fmla="*/ 20 w 212"/>
                <a:gd name="T39" fmla="*/ 96 h 228"/>
                <a:gd name="T40" fmla="*/ 36 w 212"/>
                <a:gd name="T41" fmla="*/ 204 h 228"/>
                <a:gd name="T42" fmla="*/ 64 w 212"/>
                <a:gd name="T43" fmla="*/ 214 h 228"/>
                <a:gd name="T44" fmla="*/ 148 w 212"/>
                <a:gd name="T45" fmla="*/ 214 h 228"/>
                <a:gd name="T46" fmla="*/ 176 w 212"/>
                <a:gd name="T47" fmla="*/ 204 h 228"/>
                <a:gd name="T48" fmla="*/ 192 w 212"/>
                <a:gd name="T49" fmla="*/ 96 h 228"/>
                <a:gd name="T50" fmla="*/ 212 w 212"/>
                <a:gd name="T51" fmla="*/ 44 h 228"/>
                <a:gd name="T52" fmla="*/ 20 w 212"/>
                <a:gd name="T53" fmla="*/ 88 h 228"/>
                <a:gd name="T54" fmla="*/ 8 w 212"/>
                <a:gd name="T55" fmla="*/ 44 h 228"/>
                <a:gd name="T56" fmla="*/ 24 w 212"/>
                <a:gd name="T57" fmla="*/ 44 h 228"/>
                <a:gd name="T58" fmla="*/ 104 w 212"/>
                <a:gd name="T59" fmla="*/ 36 h 228"/>
                <a:gd name="T60" fmla="*/ 76 w 212"/>
                <a:gd name="T61" fmla="*/ 136 h 228"/>
                <a:gd name="T62" fmla="*/ 92 w 212"/>
                <a:gd name="T63" fmla="*/ 128 h 228"/>
                <a:gd name="T64" fmla="*/ 48 w 212"/>
                <a:gd name="T65" fmla="*/ 136 h 228"/>
                <a:gd name="T66" fmla="*/ 32 w 212"/>
                <a:gd name="T67" fmla="*/ 148 h 228"/>
                <a:gd name="T68" fmla="*/ 50 w 212"/>
                <a:gd name="T69" fmla="*/ 220 h 228"/>
                <a:gd name="T70" fmla="*/ 56 w 212"/>
                <a:gd name="T71" fmla="*/ 204 h 228"/>
                <a:gd name="T72" fmla="*/ 162 w 212"/>
                <a:gd name="T73" fmla="*/ 220 h 228"/>
                <a:gd name="T74" fmla="*/ 168 w 212"/>
                <a:gd name="T75" fmla="*/ 204 h 228"/>
                <a:gd name="T76" fmla="*/ 176 w 212"/>
                <a:gd name="T77" fmla="*/ 196 h 228"/>
                <a:gd name="T78" fmla="*/ 32 w 212"/>
                <a:gd name="T79" fmla="*/ 156 h 228"/>
                <a:gd name="T80" fmla="*/ 180 w 212"/>
                <a:gd name="T81" fmla="*/ 148 h 228"/>
                <a:gd name="T82" fmla="*/ 168 w 212"/>
                <a:gd name="T83" fmla="*/ 136 h 228"/>
                <a:gd name="T84" fmla="*/ 124 w 212"/>
                <a:gd name="T85" fmla="*/ 128 h 228"/>
                <a:gd name="T86" fmla="*/ 140 w 212"/>
                <a:gd name="T87" fmla="*/ 136 h 228"/>
                <a:gd name="T88" fmla="*/ 112 w 212"/>
                <a:gd name="T89" fmla="*/ 36 h 228"/>
                <a:gd name="T90" fmla="*/ 180 w 212"/>
                <a:gd name="T91" fmla="*/ 28 h 228"/>
                <a:gd name="T92" fmla="*/ 36 w 212"/>
                <a:gd name="T93" fmla="*/ 8 h 228"/>
                <a:gd name="T94" fmla="*/ 180 w 212"/>
                <a:gd name="T95" fmla="*/ 28 h 228"/>
                <a:gd name="T96" fmla="*/ 192 w 212"/>
                <a:gd name="T97" fmla="*/ 88 h 228"/>
                <a:gd name="T98" fmla="*/ 192 w 212"/>
                <a:gd name="T99" fmla="*/ 40 h 228"/>
                <a:gd name="T100" fmla="*/ 204 w 212"/>
                <a:gd name="T101" fmla="*/ 84 h 228"/>
                <a:gd name="T102" fmla="*/ 63 w 212"/>
                <a:gd name="T103" fmla="*/ 45 h 228"/>
                <a:gd name="T104" fmla="*/ 41 w 212"/>
                <a:gd name="T105" fmla="*/ 67 h 228"/>
                <a:gd name="T106" fmla="*/ 45 w 212"/>
                <a:gd name="T107" fmla="*/ 91 h 228"/>
                <a:gd name="T108" fmla="*/ 85 w 212"/>
                <a:gd name="T109" fmla="*/ 57 h 228"/>
                <a:gd name="T110" fmla="*/ 45 w 212"/>
                <a:gd name="T111" fmla="*/ 8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1" h="228">
                  <a:moveTo>
                    <a:pt x="48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9" y="192"/>
                    <a:pt x="84" y="187"/>
                    <a:pt x="84" y="180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4" y="165"/>
                    <a:pt x="79" y="160"/>
                    <a:pt x="72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1" y="160"/>
                    <a:pt x="36" y="165"/>
                    <a:pt x="36" y="172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7"/>
                    <a:pt x="41" y="192"/>
                    <a:pt x="48" y="192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4" y="168"/>
                    <a:pt x="76" y="170"/>
                    <a:pt x="76" y="172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2"/>
                    <a:pt x="74" y="184"/>
                    <a:pt x="72" y="184"/>
                  </a:cubicBezTo>
                  <a:cubicBezTo>
                    <a:pt x="64" y="184"/>
                    <a:pt x="64" y="184"/>
                    <a:pt x="64" y="184"/>
                  </a:cubicBezTo>
                  <a:lnTo>
                    <a:pt x="64" y="168"/>
                  </a:lnTo>
                  <a:close/>
                  <a:moveTo>
                    <a:pt x="44" y="172"/>
                  </a:moveTo>
                  <a:cubicBezTo>
                    <a:pt x="44" y="170"/>
                    <a:pt x="46" y="168"/>
                    <a:pt x="48" y="168"/>
                  </a:cubicBezTo>
                  <a:cubicBezTo>
                    <a:pt x="56" y="168"/>
                    <a:pt x="56" y="168"/>
                    <a:pt x="56" y="168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6" y="184"/>
                    <a:pt x="44" y="182"/>
                    <a:pt x="44" y="180"/>
                  </a:cubicBezTo>
                  <a:lnTo>
                    <a:pt x="44" y="172"/>
                  </a:lnTo>
                  <a:close/>
                  <a:moveTo>
                    <a:pt x="140" y="192"/>
                  </a:moveTo>
                  <a:cubicBezTo>
                    <a:pt x="164" y="192"/>
                    <a:pt x="164" y="192"/>
                    <a:pt x="164" y="192"/>
                  </a:cubicBezTo>
                  <a:cubicBezTo>
                    <a:pt x="171" y="192"/>
                    <a:pt x="176" y="187"/>
                    <a:pt x="176" y="180"/>
                  </a:cubicBezTo>
                  <a:cubicBezTo>
                    <a:pt x="176" y="172"/>
                    <a:pt x="176" y="172"/>
                    <a:pt x="176" y="172"/>
                  </a:cubicBezTo>
                  <a:cubicBezTo>
                    <a:pt x="176" y="165"/>
                    <a:pt x="171" y="160"/>
                    <a:pt x="164" y="160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33" y="160"/>
                    <a:pt x="128" y="165"/>
                    <a:pt x="128" y="172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28" y="187"/>
                    <a:pt x="133" y="192"/>
                    <a:pt x="140" y="192"/>
                  </a:cubicBezTo>
                  <a:close/>
                  <a:moveTo>
                    <a:pt x="156" y="168"/>
                  </a:moveTo>
                  <a:cubicBezTo>
                    <a:pt x="164" y="168"/>
                    <a:pt x="164" y="168"/>
                    <a:pt x="164" y="168"/>
                  </a:cubicBezTo>
                  <a:cubicBezTo>
                    <a:pt x="166" y="168"/>
                    <a:pt x="168" y="170"/>
                    <a:pt x="168" y="172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68" y="182"/>
                    <a:pt x="166" y="184"/>
                    <a:pt x="164" y="184"/>
                  </a:cubicBezTo>
                  <a:cubicBezTo>
                    <a:pt x="156" y="184"/>
                    <a:pt x="156" y="184"/>
                    <a:pt x="156" y="184"/>
                  </a:cubicBezTo>
                  <a:lnTo>
                    <a:pt x="156" y="168"/>
                  </a:lnTo>
                  <a:close/>
                  <a:moveTo>
                    <a:pt x="136" y="172"/>
                  </a:moveTo>
                  <a:cubicBezTo>
                    <a:pt x="136" y="170"/>
                    <a:pt x="138" y="168"/>
                    <a:pt x="140" y="168"/>
                  </a:cubicBezTo>
                  <a:cubicBezTo>
                    <a:pt x="148" y="168"/>
                    <a:pt x="148" y="168"/>
                    <a:pt x="148" y="168"/>
                  </a:cubicBezTo>
                  <a:cubicBezTo>
                    <a:pt x="148" y="184"/>
                    <a:pt x="148" y="184"/>
                    <a:pt x="148" y="184"/>
                  </a:cubicBezTo>
                  <a:cubicBezTo>
                    <a:pt x="140" y="184"/>
                    <a:pt x="140" y="184"/>
                    <a:pt x="140" y="184"/>
                  </a:cubicBezTo>
                  <a:cubicBezTo>
                    <a:pt x="138" y="184"/>
                    <a:pt x="136" y="182"/>
                    <a:pt x="136" y="180"/>
                  </a:cubicBezTo>
                  <a:lnTo>
                    <a:pt x="136" y="172"/>
                  </a:lnTo>
                  <a:close/>
                  <a:moveTo>
                    <a:pt x="200" y="32"/>
                  </a:moveTo>
                  <a:cubicBezTo>
                    <a:pt x="192" y="32"/>
                    <a:pt x="192" y="32"/>
                    <a:pt x="192" y="32"/>
                  </a:cubicBezTo>
                  <a:cubicBezTo>
                    <a:pt x="191" y="32"/>
                    <a:pt x="189" y="32"/>
                    <a:pt x="188" y="33"/>
                  </a:cubicBezTo>
                  <a:cubicBezTo>
                    <a:pt x="188" y="12"/>
                    <a:pt x="188" y="12"/>
                    <a:pt x="188" y="12"/>
                  </a:cubicBezTo>
                  <a:cubicBezTo>
                    <a:pt x="188" y="5"/>
                    <a:pt x="183" y="0"/>
                    <a:pt x="1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3" y="32"/>
                    <a:pt x="21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5" y="32"/>
                    <a:pt x="0" y="37"/>
                    <a:pt x="0" y="4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5" y="96"/>
                    <a:pt x="12" y="9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1" y="96"/>
                    <a:pt x="23" y="96"/>
                    <a:pt x="24" y="95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" y="199"/>
                    <a:pt x="29" y="204"/>
                    <a:pt x="36" y="204"/>
                  </a:cubicBezTo>
                  <a:cubicBezTo>
                    <a:pt x="36" y="214"/>
                    <a:pt x="36" y="214"/>
                    <a:pt x="36" y="214"/>
                  </a:cubicBezTo>
                  <a:cubicBezTo>
                    <a:pt x="36" y="222"/>
                    <a:pt x="42" y="228"/>
                    <a:pt x="50" y="228"/>
                  </a:cubicBezTo>
                  <a:cubicBezTo>
                    <a:pt x="58" y="228"/>
                    <a:pt x="64" y="222"/>
                    <a:pt x="64" y="214"/>
                  </a:cubicBezTo>
                  <a:cubicBezTo>
                    <a:pt x="64" y="204"/>
                    <a:pt x="64" y="204"/>
                    <a:pt x="64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22"/>
                    <a:pt x="154" y="228"/>
                    <a:pt x="162" y="228"/>
                  </a:cubicBezTo>
                  <a:cubicBezTo>
                    <a:pt x="170" y="228"/>
                    <a:pt x="176" y="222"/>
                    <a:pt x="176" y="214"/>
                  </a:cubicBezTo>
                  <a:cubicBezTo>
                    <a:pt x="176" y="204"/>
                    <a:pt x="176" y="204"/>
                    <a:pt x="176" y="204"/>
                  </a:cubicBezTo>
                  <a:cubicBezTo>
                    <a:pt x="183" y="204"/>
                    <a:pt x="188" y="199"/>
                    <a:pt x="188" y="192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1" y="96"/>
                    <a:pt x="192" y="96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207" y="96"/>
                    <a:pt x="212" y="91"/>
                    <a:pt x="212" y="8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37"/>
                    <a:pt x="207" y="32"/>
                    <a:pt x="200" y="32"/>
                  </a:cubicBezTo>
                  <a:close/>
                  <a:moveTo>
                    <a:pt x="24" y="84"/>
                  </a:moveTo>
                  <a:cubicBezTo>
                    <a:pt x="24" y="86"/>
                    <a:pt x="22" y="88"/>
                    <a:pt x="20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0" y="88"/>
                    <a:pt x="8" y="86"/>
                    <a:pt x="8" y="8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10" y="40"/>
                    <a:pt x="12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2" y="40"/>
                    <a:pt x="24" y="42"/>
                    <a:pt x="24" y="44"/>
                  </a:cubicBezTo>
                  <a:lnTo>
                    <a:pt x="24" y="84"/>
                  </a:lnTo>
                  <a:close/>
                  <a:moveTo>
                    <a:pt x="32" y="36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1"/>
                    <a:pt x="69" y="136"/>
                    <a:pt x="76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4" y="136"/>
                    <a:pt x="96" y="134"/>
                    <a:pt x="96" y="132"/>
                  </a:cubicBezTo>
                  <a:cubicBezTo>
                    <a:pt x="96" y="130"/>
                    <a:pt x="94" y="128"/>
                    <a:pt x="9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6" y="128"/>
                    <a:pt x="44" y="130"/>
                    <a:pt x="44" y="132"/>
                  </a:cubicBezTo>
                  <a:cubicBezTo>
                    <a:pt x="44" y="134"/>
                    <a:pt x="46" y="136"/>
                    <a:pt x="48" y="1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55" y="139"/>
                    <a:pt x="53" y="143"/>
                    <a:pt x="52" y="148"/>
                  </a:cubicBezTo>
                  <a:cubicBezTo>
                    <a:pt x="32" y="148"/>
                    <a:pt x="32" y="148"/>
                    <a:pt x="32" y="148"/>
                  </a:cubicBezTo>
                  <a:lnTo>
                    <a:pt x="32" y="36"/>
                  </a:lnTo>
                  <a:close/>
                  <a:moveTo>
                    <a:pt x="56" y="214"/>
                  </a:moveTo>
                  <a:cubicBezTo>
                    <a:pt x="56" y="217"/>
                    <a:pt x="53" y="220"/>
                    <a:pt x="50" y="220"/>
                  </a:cubicBezTo>
                  <a:cubicBezTo>
                    <a:pt x="47" y="220"/>
                    <a:pt x="44" y="217"/>
                    <a:pt x="44" y="214"/>
                  </a:cubicBezTo>
                  <a:cubicBezTo>
                    <a:pt x="44" y="204"/>
                    <a:pt x="44" y="204"/>
                    <a:pt x="44" y="204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14"/>
                  </a:lnTo>
                  <a:close/>
                  <a:moveTo>
                    <a:pt x="168" y="214"/>
                  </a:moveTo>
                  <a:cubicBezTo>
                    <a:pt x="168" y="217"/>
                    <a:pt x="165" y="220"/>
                    <a:pt x="162" y="220"/>
                  </a:cubicBezTo>
                  <a:cubicBezTo>
                    <a:pt x="159" y="220"/>
                    <a:pt x="156" y="217"/>
                    <a:pt x="156" y="214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68" y="204"/>
                    <a:pt x="168" y="204"/>
                    <a:pt x="168" y="204"/>
                  </a:cubicBezTo>
                  <a:lnTo>
                    <a:pt x="168" y="214"/>
                  </a:lnTo>
                  <a:close/>
                  <a:moveTo>
                    <a:pt x="180" y="192"/>
                  </a:moveTo>
                  <a:cubicBezTo>
                    <a:pt x="180" y="194"/>
                    <a:pt x="178" y="196"/>
                    <a:pt x="176" y="196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4" y="196"/>
                    <a:pt x="32" y="194"/>
                    <a:pt x="32" y="192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180" y="156"/>
                    <a:pt x="180" y="156"/>
                    <a:pt x="180" y="156"/>
                  </a:cubicBezTo>
                  <a:lnTo>
                    <a:pt x="180" y="192"/>
                  </a:lnTo>
                  <a:close/>
                  <a:moveTo>
                    <a:pt x="180" y="148"/>
                  </a:moveTo>
                  <a:cubicBezTo>
                    <a:pt x="164" y="148"/>
                    <a:pt x="164" y="148"/>
                    <a:pt x="164" y="148"/>
                  </a:cubicBezTo>
                  <a:cubicBezTo>
                    <a:pt x="163" y="143"/>
                    <a:pt x="161" y="139"/>
                    <a:pt x="158" y="136"/>
                  </a:cubicBezTo>
                  <a:cubicBezTo>
                    <a:pt x="168" y="136"/>
                    <a:pt x="168" y="136"/>
                    <a:pt x="168" y="136"/>
                  </a:cubicBezTo>
                  <a:cubicBezTo>
                    <a:pt x="170" y="136"/>
                    <a:pt x="172" y="134"/>
                    <a:pt x="172" y="132"/>
                  </a:cubicBezTo>
                  <a:cubicBezTo>
                    <a:pt x="172" y="130"/>
                    <a:pt x="170" y="128"/>
                    <a:pt x="168" y="128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2" y="128"/>
                    <a:pt x="120" y="130"/>
                    <a:pt x="120" y="132"/>
                  </a:cubicBezTo>
                  <a:cubicBezTo>
                    <a:pt x="120" y="134"/>
                    <a:pt x="122" y="136"/>
                    <a:pt x="124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7" y="136"/>
                    <a:pt x="154" y="141"/>
                    <a:pt x="155" y="148"/>
                  </a:cubicBezTo>
                  <a:cubicBezTo>
                    <a:pt x="112" y="148"/>
                    <a:pt x="112" y="148"/>
                    <a:pt x="112" y="14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80" y="36"/>
                    <a:pt x="180" y="36"/>
                    <a:pt x="180" y="36"/>
                  </a:cubicBezTo>
                  <a:lnTo>
                    <a:pt x="180" y="148"/>
                  </a:lnTo>
                  <a:close/>
                  <a:moveTo>
                    <a:pt x="180" y="28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8" y="8"/>
                    <a:pt x="180" y="10"/>
                    <a:pt x="180" y="12"/>
                  </a:cubicBezTo>
                  <a:lnTo>
                    <a:pt x="180" y="28"/>
                  </a:lnTo>
                  <a:close/>
                  <a:moveTo>
                    <a:pt x="204" y="84"/>
                  </a:moveTo>
                  <a:cubicBezTo>
                    <a:pt x="204" y="86"/>
                    <a:pt x="202" y="88"/>
                    <a:pt x="200" y="88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0" y="88"/>
                    <a:pt x="188" y="86"/>
                    <a:pt x="188" y="8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88" y="42"/>
                    <a:pt x="190" y="40"/>
                    <a:pt x="192" y="40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2" y="40"/>
                    <a:pt x="204" y="42"/>
                    <a:pt x="204" y="44"/>
                  </a:cubicBezTo>
                  <a:lnTo>
                    <a:pt x="204" y="84"/>
                  </a:lnTo>
                  <a:close/>
                  <a:moveTo>
                    <a:pt x="47" y="67"/>
                  </a:moveTo>
                  <a:cubicBezTo>
                    <a:pt x="63" y="51"/>
                    <a:pt x="63" y="51"/>
                    <a:pt x="63" y="51"/>
                  </a:cubicBezTo>
                  <a:cubicBezTo>
                    <a:pt x="64" y="49"/>
                    <a:pt x="64" y="47"/>
                    <a:pt x="63" y="45"/>
                  </a:cubicBezTo>
                  <a:cubicBezTo>
                    <a:pt x="61" y="44"/>
                    <a:pt x="59" y="44"/>
                    <a:pt x="57" y="45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3"/>
                    <a:pt x="40" y="65"/>
                    <a:pt x="41" y="67"/>
                  </a:cubicBezTo>
                  <a:cubicBezTo>
                    <a:pt x="42" y="68"/>
                    <a:pt x="43" y="68"/>
                    <a:pt x="44" y="68"/>
                  </a:cubicBezTo>
                  <a:cubicBezTo>
                    <a:pt x="45" y="68"/>
                    <a:pt x="46" y="68"/>
                    <a:pt x="47" y="67"/>
                  </a:cubicBezTo>
                  <a:close/>
                  <a:moveTo>
                    <a:pt x="45" y="91"/>
                  </a:moveTo>
                  <a:cubicBezTo>
                    <a:pt x="46" y="92"/>
                    <a:pt x="47" y="92"/>
                    <a:pt x="48" y="92"/>
                  </a:cubicBezTo>
                  <a:cubicBezTo>
                    <a:pt x="49" y="92"/>
                    <a:pt x="50" y="92"/>
                    <a:pt x="51" y="91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6" y="55"/>
                    <a:pt x="86" y="53"/>
                    <a:pt x="85" y="51"/>
                  </a:cubicBezTo>
                  <a:cubicBezTo>
                    <a:pt x="83" y="50"/>
                    <a:pt x="81" y="50"/>
                    <a:pt x="79" y="51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4" y="87"/>
                    <a:pt x="44" y="89"/>
                    <a:pt x="45" y="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595955" y="4464836"/>
            <a:ext cx="5530645" cy="753124"/>
            <a:chOff x="5595955" y="4464836"/>
            <a:chExt cx="5530645" cy="753124"/>
          </a:xfrm>
        </p:grpSpPr>
        <p:sp>
          <p:nvSpPr>
            <p:cNvPr id="190" name="Rectangle: Rounded Corners 189"/>
            <p:cNvSpPr/>
            <p:nvPr/>
          </p:nvSpPr>
          <p:spPr>
            <a:xfrm>
              <a:off x="6496542" y="4464836"/>
              <a:ext cx="4630058" cy="753123"/>
            </a:xfrm>
            <a:prstGeom prst="roundRect">
              <a:avLst>
                <a:gd name="adj" fmla="val 895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5595955" y="4464836"/>
              <a:ext cx="4630058" cy="753124"/>
              <a:chOff x="5595955" y="4464836"/>
              <a:chExt cx="4630058" cy="753124"/>
            </a:xfrm>
          </p:grpSpPr>
          <p:sp>
            <p:nvSpPr>
              <p:cNvPr id="242" name="Rectangle: Rounded Corners 241"/>
              <p:cNvSpPr/>
              <p:nvPr/>
            </p:nvSpPr>
            <p:spPr>
              <a:xfrm>
                <a:off x="5595955" y="4464837"/>
                <a:ext cx="4630058" cy="753123"/>
              </a:xfrm>
              <a:prstGeom prst="roundRect">
                <a:avLst>
                  <a:gd name="adj" fmla="val 89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Rectangle: Top Corners Rounded 242"/>
              <p:cNvSpPr/>
              <p:nvPr/>
            </p:nvSpPr>
            <p:spPr>
              <a:xfrm rot="16200000">
                <a:off x="5242256" y="4818537"/>
                <a:ext cx="753122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246966" y="4628319"/>
              <a:ext cx="3700697" cy="580046"/>
              <a:chOff x="6246966" y="4528292"/>
              <a:chExt cx="3700697" cy="580046"/>
            </a:xfrm>
          </p:grpSpPr>
          <p:sp>
            <p:nvSpPr>
              <p:cNvPr id="244" name="TextBox 243"/>
              <p:cNvSpPr txBox="1">
                <a:spLocks noChangeAspect="1"/>
              </p:cNvSpPr>
              <p:nvPr/>
            </p:nvSpPr>
            <p:spPr>
              <a:xfrm>
                <a:off x="6335866" y="4528292"/>
                <a:ext cx="296120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DESTINATION 04</a:t>
                </a:r>
              </a:p>
            </p:txBody>
          </p:sp>
          <p:sp>
            <p:nvSpPr>
              <p:cNvPr id="245" name="TextBox 244"/>
              <p:cNvSpPr txBox="1"/>
              <p:nvPr/>
            </p:nvSpPr>
            <p:spPr>
              <a:xfrm>
                <a:off x="6246966" y="4692840"/>
                <a:ext cx="370069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error sit </a:t>
                </a:r>
                <a:r>
                  <a:rPr lang="en-IN" sz="105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r>
                  <a:rPr lang="en-I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</p:grpSp>
        <p:sp>
          <p:nvSpPr>
            <p:cNvPr id="266" name="TextBox 265"/>
            <p:cNvSpPr txBox="1">
              <a:spLocks noChangeAspect="1"/>
            </p:cNvSpPr>
            <p:nvPr/>
          </p:nvSpPr>
          <p:spPr>
            <a:xfrm>
              <a:off x="10328220" y="4551093"/>
              <a:ext cx="700806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N" sz="1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Route</a:t>
              </a:r>
            </a:p>
            <a:p>
              <a:pPr algn="ctr"/>
              <a:r>
                <a:rPr lang="en-I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</a:p>
          </p:txBody>
        </p:sp>
        <p:grpSp>
          <p:nvGrpSpPr>
            <p:cNvPr id="272" name="Gruppieren 455"/>
            <p:cNvGrpSpPr/>
            <p:nvPr/>
          </p:nvGrpSpPr>
          <p:grpSpPr>
            <a:xfrm>
              <a:off x="5812372" y="4696914"/>
              <a:ext cx="332388" cy="288968"/>
              <a:chOff x="7333456" y="3511549"/>
              <a:chExt cx="352425" cy="306388"/>
            </a:xfrm>
            <a:solidFill>
              <a:schemeClr val="bg1">
                <a:lumMod val="75000"/>
              </a:schemeClr>
            </a:solidFill>
          </p:grpSpPr>
          <p:sp>
            <p:nvSpPr>
              <p:cNvPr id="273" name="Freeform 117"/>
              <p:cNvSpPr>
                <a:spLocks noEditPoints="1"/>
              </p:cNvSpPr>
              <p:nvPr/>
            </p:nvSpPr>
            <p:spPr bwMode="auto">
              <a:xfrm>
                <a:off x="7333456" y="3598862"/>
                <a:ext cx="352425" cy="219075"/>
              </a:xfrm>
              <a:custGeom>
                <a:avLst/>
                <a:gdLst>
                  <a:gd name="T0" fmla="*/ 115 w 225"/>
                  <a:gd name="T1" fmla="*/ 140 h 140"/>
                  <a:gd name="T2" fmla="*/ 1 w 225"/>
                  <a:gd name="T3" fmla="*/ 73 h 140"/>
                  <a:gd name="T4" fmla="*/ 1 w 225"/>
                  <a:gd name="T5" fmla="*/ 64 h 140"/>
                  <a:gd name="T6" fmla="*/ 9 w 225"/>
                  <a:gd name="T7" fmla="*/ 60 h 140"/>
                  <a:gd name="T8" fmla="*/ 60 w 225"/>
                  <a:gd name="T9" fmla="*/ 60 h 140"/>
                  <a:gd name="T10" fmla="*/ 61 w 225"/>
                  <a:gd name="T11" fmla="*/ 59 h 140"/>
                  <a:gd name="T12" fmla="*/ 61 w 225"/>
                  <a:gd name="T13" fmla="*/ 49 h 140"/>
                  <a:gd name="T14" fmla="*/ 70 w 225"/>
                  <a:gd name="T15" fmla="*/ 40 h 140"/>
                  <a:gd name="T16" fmla="*/ 88 w 225"/>
                  <a:gd name="T17" fmla="*/ 40 h 140"/>
                  <a:gd name="T18" fmla="*/ 89 w 225"/>
                  <a:gd name="T19" fmla="*/ 39 h 140"/>
                  <a:gd name="T20" fmla="*/ 89 w 225"/>
                  <a:gd name="T21" fmla="*/ 9 h 140"/>
                  <a:gd name="T22" fmla="*/ 98 w 225"/>
                  <a:gd name="T23" fmla="*/ 0 h 140"/>
                  <a:gd name="T24" fmla="*/ 192 w 225"/>
                  <a:gd name="T25" fmla="*/ 0 h 140"/>
                  <a:gd name="T26" fmla="*/ 201 w 225"/>
                  <a:gd name="T27" fmla="*/ 9 h 140"/>
                  <a:gd name="T28" fmla="*/ 201 w 225"/>
                  <a:gd name="T29" fmla="*/ 59 h 140"/>
                  <a:gd name="T30" fmla="*/ 202 w 225"/>
                  <a:gd name="T31" fmla="*/ 60 h 140"/>
                  <a:gd name="T32" fmla="*/ 216 w 225"/>
                  <a:gd name="T33" fmla="*/ 60 h 140"/>
                  <a:gd name="T34" fmla="*/ 223 w 225"/>
                  <a:gd name="T35" fmla="*/ 63 h 140"/>
                  <a:gd name="T36" fmla="*/ 225 w 225"/>
                  <a:gd name="T37" fmla="*/ 69 h 140"/>
                  <a:gd name="T38" fmla="*/ 121 w 225"/>
                  <a:gd name="T39" fmla="*/ 140 h 140"/>
                  <a:gd name="T40" fmla="*/ 115 w 225"/>
                  <a:gd name="T41" fmla="*/ 140 h 140"/>
                  <a:gd name="T42" fmla="*/ 9 w 225"/>
                  <a:gd name="T43" fmla="*/ 68 h 140"/>
                  <a:gd name="T44" fmla="*/ 8 w 225"/>
                  <a:gd name="T45" fmla="*/ 69 h 140"/>
                  <a:gd name="T46" fmla="*/ 8 w 225"/>
                  <a:gd name="T47" fmla="*/ 70 h 140"/>
                  <a:gd name="T48" fmla="*/ 115 w 225"/>
                  <a:gd name="T49" fmla="*/ 132 h 140"/>
                  <a:gd name="T50" fmla="*/ 120 w 225"/>
                  <a:gd name="T51" fmla="*/ 132 h 140"/>
                  <a:gd name="T52" fmla="*/ 217 w 225"/>
                  <a:gd name="T53" fmla="*/ 69 h 140"/>
                  <a:gd name="T54" fmla="*/ 217 w 225"/>
                  <a:gd name="T55" fmla="*/ 68 h 140"/>
                  <a:gd name="T56" fmla="*/ 216 w 225"/>
                  <a:gd name="T57" fmla="*/ 68 h 140"/>
                  <a:gd name="T58" fmla="*/ 202 w 225"/>
                  <a:gd name="T59" fmla="*/ 68 h 140"/>
                  <a:gd name="T60" fmla="*/ 193 w 225"/>
                  <a:gd name="T61" fmla="*/ 59 h 140"/>
                  <a:gd name="T62" fmla="*/ 193 w 225"/>
                  <a:gd name="T63" fmla="*/ 9 h 140"/>
                  <a:gd name="T64" fmla="*/ 192 w 225"/>
                  <a:gd name="T65" fmla="*/ 8 h 140"/>
                  <a:gd name="T66" fmla="*/ 98 w 225"/>
                  <a:gd name="T67" fmla="*/ 8 h 140"/>
                  <a:gd name="T68" fmla="*/ 97 w 225"/>
                  <a:gd name="T69" fmla="*/ 9 h 140"/>
                  <a:gd name="T70" fmla="*/ 97 w 225"/>
                  <a:gd name="T71" fmla="*/ 39 h 140"/>
                  <a:gd name="T72" fmla="*/ 88 w 225"/>
                  <a:gd name="T73" fmla="*/ 48 h 140"/>
                  <a:gd name="T74" fmla="*/ 70 w 225"/>
                  <a:gd name="T75" fmla="*/ 48 h 140"/>
                  <a:gd name="T76" fmla="*/ 69 w 225"/>
                  <a:gd name="T77" fmla="*/ 49 h 140"/>
                  <a:gd name="T78" fmla="*/ 69 w 225"/>
                  <a:gd name="T79" fmla="*/ 59 h 140"/>
                  <a:gd name="T80" fmla="*/ 60 w 225"/>
                  <a:gd name="T81" fmla="*/ 68 h 140"/>
                  <a:gd name="T82" fmla="*/ 9 w 225"/>
                  <a:gd name="T83" fmla="*/ 6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" h="140">
                    <a:moveTo>
                      <a:pt x="115" y="140"/>
                    </a:moveTo>
                    <a:cubicBezTo>
                      <a:pt x="97" y="140"/>
                      <a:pt x="37" y="135"/>
                      <a:pt x="1" y="73"/>
                    </a:cubicBezTo>
                    <a:cubicBezTo>
                      <a:pt x="0" y="71"/>
                      <a:pt x="0" y="67"/>
                      <a:pt x="1" y="64"/>
                    </a:cubicBezTo>
                    <a:cubicBezTo>
                      <a:pt x="3" y="62"/>
                      <a:pt x="6" y="60"/>
                      <a:pt x="9" y="6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1" y="60"/>
                      <a:pt x="61" y="60"/>
                      <a:pt x="61" y="59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44"/>
                      <a:pt x="65" y="40"/>
                      <a:pt x="70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9" y="40"/>
                      <a:pt x="89" y="40"/>
                      <a:pt x="89" y="39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4"/>
                      <a:pt x="93" y="0"/>
                      <a:pt x="98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7" y="0"/>
                      <a:pt x="201" y="4"/>
                      <a:pt x="201" y="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60"/>
                      <a:pt x="201" y="60"/>
                      <a:pt x="202" y="60"/>
                    </a:cubicBezTo>
                    <a:cubicBezTo>
                      <a:pt x="216" y="60"/>
                      <a:pt x="216" y="60"/>
                      <a:pt x="216" y="60"/>
                    </a:cubicBezTo>
                    <a:cubicBezTo>
                      <a:pt x="219" y="60"/>
                      <a:pt x="221" y="61"/>
                      <a:pt x="223" y="63"/>
                    </a:cubicBezTo>
                    <a:cubicBezTo>
                      <a:pt x="224" y="64"/>
                      <a:pt x="225" y="67"/>
                      <a:pt x="225" y="69"/>
                    </a:cubicBezTo>
                    <a:cubicBezTo>
                      <a:pt x="225" y="86"/>
                      <a:pt x="218" y="140"/>
                      <a:pt x="121" y="140"/>
                    </a:cubicBezTo>
                    <a:cubicBezTo>
                      <a:pt x="121" y="140"/>
                      <a:pt x="118" y="140"/>
                      <a:pt x="115" y="140"/>
                    </a:cubicBezTo>
                    <a:close/>
                    <a:moveTo>
                      <a:pt x="9" y="68"/>
                    </a:moveTo>
                    <a:cubicBezTo>
                      <a:pt x="9" y="68"/>
                      <a:pt x="8" y="68"/>
                      <a:pt x="8" y="69"/>
                    </a:cubicBezTo>
                    <a:cubicBezTo>
                      <a:pt x="8" y="69"/>
                      <a:pt x="8" y="69"/>
                      <a:pt x="8" y="70"/>
                    </a:cubicBezTo>
                    <a:cubicBezTo>
                      <a:pt x="42" y="128"/>
                      <a:pt x="98" y="132"/>
                      <a:pt x="115" y="132"/>
                    </a:cubicBezTo>
                    <a:cubicBezTo>
                      <a:pt x="118" y="132"/>
                      <a:pt x="120" y="132"/>
                      <a:pt x="120" y="132"/>
                    </a:cubicBezTo>
                    <a:cubicBezTo>
                      <a:pt x="143" y="132"/>
                      <a:pt x="217" y="127"/>
                      <a:pt x="217" y="69"/>
                    </a:cubicBezTo>
                    <a:cubicBezTo>
                      <a:pt x="217" y="69"/>
                      <a:pt x="217" y="68"/>
                      <a:pt x="217" y="68"/>
                    </a:cubicBezTo>
                    <a:cubicBezTo>
                      <a:pt x="217" y="68"/>
                      <a:pt x="217" y="68"/>
                      <a:pt x="216" y="68"/>
                    </a:cubicBezTo>
                    <a:cubicBezTo>
                      <a:pt x="202" y="68"/>
                      <a:pt x="202" y="68"/>
                      <a:pt x="202" y="68"/>
                    </a:cubicBezTo>
                    <a:cubicBezTo>
                      <a:pt x="197" y="68"/>
                      <a:pt x="193" y="64"/>
                      <a:pt x="193" y="59"/>
                    </a:cubicBezTo>
                    <a:cubicBezTo>
                      <a:pt x="193" y="9"/>
                      <a:pt x="193" y="9"/>
                      <a:pt x="193" y="9"/>
                    </a:cubicBezTo>
                    <a:cubicBezTo>
                      <a:pt x="193" y="8"/>
                      <a:pt x="193" y="8"/>
                      <a:pt x="192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7" y="8"/>
                      <a:pt x="97" y="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7" y="44"/>
                      <a:pt x="93" y="48"/>
                      <a:pt x="88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69" y="48"/>
                      <a:pt x="69" y="48"/>
                      <a:pt x="69" y="4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4"/>
                      <a:pt x="65" y="68"/>
                      <a:pt x="60" y="68"/>
                    </a:cubicBezTo>
                    <a:lnTo>
                      <a:pt x="9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4" name="Freeform 118"/>
              <p:cNvSpPr>
                <a:spLocks noEditPoints="1"/>
              </p:cNvSpPr>
              <p:nvPr/>
            </p:nvSpPr>
            <p:spPr bwMode="auto">
              <a:xfrm>
                <a:off x="7535068" y="3562349"/>
                <a:ext cx="50800" cy="49213"/>
              </a:xfrm>
              <a:custGeom>
                <a:avLst/>
                <a:gdLst>
                  <a:gd name="T0" fmla="*/ 32 w 32"/>
                  <a:gd name="T1" fmla="*/ 31 h 31"/>
                  <a:gd name="T2" fmla="*/ 0 w 32"/>
                  <a:gd name="T3" fmla="*/ 31 h 31"/>
                  <a:gd name="T4" fmla="*/ 0 w 32"/>
                  <a:gd name="T5" fmla="*/ 0 h 31"/>
                  <a:gd name="T6" fmla="*/ 32 w 32"/>
                  <a:gd name="T7" fmla="*/ 0 h 31"/>
                  <a:gd name="T8" fmla="*/ 32 w 32"/>
                  <a:gd name="T9" fmla="*/ 31 h 31"/>
                  <a:gd name="T10" fmla="*/ 8 w 32"/>
                  <a:gd name="T11" fmla="*/ 23 h 31"/>
                  <a:gd name="T12" fmla="*/ 24 w 32"/>
                  <a:gd name="T13" fmla="*/ 23 h 31"/>
                  <a:gd name="T14" fmla="*/ 24 w 32"/>
                  <a:gd name="T15" fmla="*/ 8 h 31"/>
                  <a:gd name="T16" fmla="*/ 8 w 32"/>
                  <a:gd name="T17" fmla="*/ 8 h 31"/>
                  <a:gd name="T18" fmla="*/ 8 w 32"/>
                  <a:gd name="T19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1">
                    <a:moveTo>
                      <a:pt x="32" y="31"/>
                    </a:moveTo>
                    <a:lnTo>
                      <a:pt x="0" y="31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32" y="31"/>
                    </a:lnTo>
                    <a:close/>
                    <a:moveTo>
                      <a:pt x="8" y="23"/>
                    </a:moveTo>
                    <a:lnTo>
                      <a:pt x="24" y="23"/>
                    </a:lnTo>
                    <a:lnTo>
                      <a:pt x="24" y="8"/>
                    </a:lnTo>
                    <a:lnTo>
                      <a:pt x="8" y="8"/>
                    </a:ln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5" name="Freeform 119"/>
              <p:cNvSpPr/>
              <p:nvPr/>
            </p:nvSpPr>
            <p:spPr bwMode="auto">
              <a:xfrm>
                <a:off x="7547768" y="3511549"/>
                <a:ext cx="74613" cy="38100"/>
              </a:xfrm>
              <a:custGeom>
                <a:avLst/>
                <a:gdLst>
                  <a:gd name="T0" fmla="*/ 8 w 48"/>
                  <a:gd name="T1" fmla="*/ 24 h 24"/>
                  <a:gd name="T2" fmla="*/ 0 w 48"/>
                  <a:gd name="T3" fmla="*/ 24 h 24"/>
                  <a:gd name="T4" fmla="*/ 24 w 48"/>
                  <a:gd name="T5" fmla="*/ 8 h 24"/>
                  <a:gd name="T6" fmla="*/ 24 w 48"/>
                  <a:gd name="T7" fmla="*/ 8 h 24"/>
                  <a:gd name="T8" fmla="*/ 38 w 48"/>
                  <a:gd name="T9" fmla="*/ 5 h 24"/>
                  <a:gd name="T10" fmla="*/ 40 w 48"/>
                  <a:gd name="T11" fmla="*/ 0 h 24"/>
                  <a:gd name="T12" fmla="*/ 48 w 48"/>
                  <a:gd name="T13" fmla="*/ 0 h 24"/>
                  <a:gd name="T14" fmla="*/ 43 w 48"/>
                  <a:gd name="T15" fmla="*/ 11 h 24"/>
                  <a:gd name="T16" fmla="*/ 24 w 48"/>
                  <a:gd name="T17" fmla="*/ 16 h 24"/>
                  <a:gd name="T18" fmla="*/ 8 w 48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24">
                    <a:moveTo>
                      <a:pt x="8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7" y="8"/>
                      <a:pt x="34" y="8"/>
                      <a:pt x="38" y="5"/>
                    </a:cubicBezTo>
                    <a:cubicBezTo>
                      <a:pt x="39" y="4"/>
                      <a:pt x="40" y="2"/>
                      <a:pt x="4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5"/>
                      <a:pt x="46" y="9"/>
                      <a:pt x="43" y="11"/>
                    </a:cubicBezTo>
                    <a:cubicBezTo>
                      <a:pt x="37" y="17"/>
                      <a:pt x="26" y="16"/>
                      <a:pt x="24" y="16"/>
                    </a:cubicBezTo>
                    <a:cubicBezTo>
                      <a:pt x="8" y="16"/>
                      <a:pt x="8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6" name="Rectangle 120"/>
              <p:cNvSpPr>
                <a:spLocks noChangeArrowheads="1"/>
              </p:cNvSpPr>
              <p:nvPr/>
            </p:nvSpPr>
            <p:spPr bwMode="auto">
              <a:xfrm>
                <a:off x="7503318" y="3624262"/>
                <a:ext cx="1270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7" name="Rectangle 121"/>
              <p:cNvSpPr>
                <a:spLocks noChangeArrowheads="1"/>
              </p:cNvSpPr>
              <p:nvPr/>
            </p:nvSpPr>
            <p:spPr bwMode="auto">
              <a:xfrm>
                <a:off x="7528718" y="3624262"/>
                <a:ext cx="1270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8" name="Rectangle 122"/>
              <p:cNvSpPr>
                <a:spLocks noChangeArrowheads="1"/>
              </p:cNvSpPr>
              <p:nvPr/>
            </p:nvSpPr>
            <p:spPr bwMode="auto">
              <a:xfrm>
                <a:off x="7554118" y="3624262"/>
                <a:ext cx="1270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9" name="Rectangle 123"/>
              <p:cNvSpPr>
                <a:spLocks noChangeArrowheads="1"/>
              </p:cNvSpPr>
              <p:nvPr/>
            </p:nvSpPr>
            <p:spPr bwMode="auto">
              <a:xfrm>
                <a:off x="7579518" y="3624262"/>
                <a:ext cx="1270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0" name="Rectangle 124"/>
              <p:cNvSpPr>
                <a:spLocks noChangeArrowheads="1"/>
              </p:cNvSpPr>
              <p:nvPr/>
            </p:nvSpPr>
            <p:spPr bwMode="auto">
              <a:xfrm>
                <a:off x="7603331" y="3624262"/>
                <a:ext cx="12700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1" name="Rectangle 125"/>
              <p:cNvSpPr>
                <a:spLocks noChangeArrowheads="1"/>
              </p:cNvSpPr>
              <p:nvPr/>
            </p:nvSpPr>
            <p:spPr bwMode="auto">
              <a:xfrm>
                <a:off x="7428706" y="3692524"/>
                <a:ext cx="2190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1019" y="802546"/>
            <a:ext cx="5955956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84" y="-129721"/>
            <a:ext cx="4595937" cy="6858000"/>
          </a:xfrm>
          <a:prstGeom prst="rect">
            <a:avLst/>
          </a:prstGeom>
        </p:spPr>
      </p:pic>
      <p:sp>
        <p:nvSpPr>
          <p:cNvPr id="79" name="TextBox 4">
            <a:extLst>
              <a:ext uri="{FF2B5EF4-FFF2-40B4-BE49-F238E27FC236}">
                <a16:creationId xmlns:a16="http://schemas.microsoft.com/office/drawing/2014/main" xmlns="" id="{946ABC3B-3A62-4177-ADF2-7A763053C72A}"/>
              </a:ext>
            </a:extLst>
          </p:cNvPr>
          <p:cNvSpPr txBox="1"/>
          <p:nvPr/>
        </p:nvSpPr>
        <p:spPr>
          <a:xfrm>
            <a:off x="0" y="5"/>
            <a:ext cx="604867" cy="12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 xmlns:a16="http://schemas.microsoft.com/office/drawing/2014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/>
          <p:cNvSpPr/>
          <p:nvPr/>
        </p:nvSpPr>
        <p:spPr>
          <a:xfrm>
            <a:off x="1548581" y="1767445"/>
            <a:ext cx="4547419" cy="3095473"/>
          </a:xfrm>
          <a:prstGeom prst="roundRect">
            <a:avLst>
              <a:gd name="adj" fmla="val 2502"/>
            </a:avLst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810163" y="1556293"/>
            <a:ext cx="5119094" cy="3484616"/>
          </a:xfrm>
          <a:prstGeom prst="roundRect">
            <a:avLst>
              <a:gd name="adj" fmla="val 250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159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7" name="图片占位符 4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0" name="图片占位符 5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Price List </a:t>
            </a:r>
            <a:r>
              <a:rPr lang="en-US" b="0">
                <a:latin typeface="Arial" panose="020B0604020202020204" pitchFamily="34" charset="0"/>
                <a:sym typeface="Arial" panose="020B0604020202020204" pitchFamily="34" charset="0"/>
              </a:rPr>
              <a:t>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Solid Project’s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81199" y="3615499"/>
            <a:ext cx="3682182" cy="1087263"/>
            <a:chOff x="1981199" y="3615499"/>
            <a:chExt cx="3682182" cy="1087263"/>
          </a:xfrm>
        </p:grpSpPr>
        <p:grpSp>
          <p:nvGrpSpPr>
            <p:cNvPr id="55" name="Group 54"/>
            <p:cNvGrpSpPr/>
            <p:nvPr/>
          </p:nvGrpSpPr>
          <p:grpSpPr>
            <a:xfrm>
              <a:off x="1981199" y="3615499"/>
              <a:ext cx="3682182" cy="723170"/>
              <a:chOff x="1981199" y="3615499"/>
              <a:chExt cx="3682182" cy="72317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981199" y="3877004"/>
                <a:ext cx="3682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accusantium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doloremque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231923" y="3615499"/>
                <a:ext cx="31807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PRODUCT NAME 01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Rectangle: Rounded Corners 15"/>
            <p:cNvSpPr/>
            <p:nvPr/>
          </p:nvSpPr>
          <p:spPr>
            <a:xfrm>
              <a:off x="3309985" y="4428859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Order Now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938462" y="5225773"/>
            <a:ext cx="3502403" cy="268407"/>
            <a:chOff x="1938462" y="5225773"/>
            <a:chExt cx="3502403" cy="268407"/>
          </a:xfrm>
        </p:grpSpPr>
        <p:sp>
          <p:nvSpPr>
            <p:cNvPr id="18" name="TextBox 17"/>
            <p:cNvSpPr txBox="1"/>
            <p:nvPr/>
          </p:nvSpPr>
          <p:spPr>
            <a:xfrm>
              <a:off x="2145962" y="5225773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8462" y="5272407"/>
              <a:ext cx="195263" cy="195263"/>
              <a:chOff x="1104900" y="3359615"/>
              <a:chExt cx="195263" cy="195263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938462" y="5558252"/>
            <a:ext cx="3502403" cy="268407"/>
            <a:chOff x="1938462" y="5596352"/>
            <a:chExt cx="3502403" cy="268407"/>
          </a:xfrm>
        </p:grpSpPr>
        <p:sp>
          <p:nvSpPr>
            <p:cNvPr id="23" name="TextBox 22"/>
            <p:cNvSpPr txBox="1"/>
            <p:nvPr/>
          </p:nvSpPr>
          <p:spPr>
            <a:xfrm>
              <a:off x="2145962" y="5596352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938462" y="5642986"/>
              <a:ext cx="195263" cy="195263"/>
              <a:chOff x="1104900" y="3359615"/>
              <a:chExt cx="195263" cy="1952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1938462" y="5890731"/>
            <a:ext cx="3502403" cy="268407"/>
            <a:chOff x="1938462" y="5966931"/>
            <a:chExt cx="3502403" cy="268407"/>
          </a:xfrm>
        </p:grpSpPr>
        <p:sp>
          <p:nvSpPr>
            <p:cNvPr id="28" name="TextBox 27"/>
            <p:cNvSpPr txBox="1"/>
            <p:nvPr/>
          </p:nvSpPr>
          <p:spPr>
            <a:xfrm>
              <a:off x="2145962" y="5966931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938462" y="6013565"/>
              <a:ext cx="195263" cy="195263"/>
              <a:chOff x="1104900" y="3359615"/>
              <a:chExt cx="195263" cy="195263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6485881" y="5225773"/>
            <a:ext cx="3502403" cy="268407"/>
            <a:chOff x="6485881" y="5225773"/>
            <a:chExt cx="3502403" cy="268407"/>
          </a:xfrm>
        </p:grpSpPr>
        <p:sp>
          <p:nvSpPr>
            <p:cNvPr id="33" name="TextBox 32"/>
            <p:cNvSpPr txBox="1"/>
            <p:nvPr/>
          </p:nvSpPr>
          <p:spPr>
            <a:xfrm>
              <a:off x="6693381" y="5225773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485881" y="5272407"/>
              <a:ext cx="195263" cy="195263"/>
              <a:chOff x="1104900" y="3359615"/>
              <a:chExt cx="195263" cy="195263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6485881" y="5558252"/>
            <a:ext cx="3502403" cy="268407"/>
            <a:chOff x="6485881" y="5596352"/>
            <a:chExt cx="3502403" cy="268407"/>
          </a:xfrm>
        </p:grpSpPr>
        <p:sp>
          <p:nvSpPr>
            <p:cNvPr id="38" name="TextBox 37"/>
            <p:cNvSpPr txBox="1"/>
            <p:nvPr/>
          </p:nvSpPr>
          <p:spPr>
            <a:xfrm>
              <a:off x="6693381" y="5596352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6485881" y="5642986"/>
              <a:ext cx="195263" cy="195263"/>
              <a:chOff x="1104900" y="3359615"/>
              <a:chExt cx="195263" cy="195263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6485881" y="5890731"/>
            <a:ext cx="3502403" cy="268407"/>
            <a:chOff x="6485881" y="5966931"/>
            <a:chExt cx="3502403" cy="268407"/>
          </a:xfrm>
        </p:grpSpPr>
        <p:sp>
          <p:nvSpPr>
            <p:cNvPr id="43" name="TextBox 42"/>
            <p:cNvSpPr txBox="1"/>
            <p:nvPr/>
          </p:nvSpPr>
          <p:spPr>
            <a:xfrm>
              <a:off x="6693381" y="5966931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6485881" y="6013565"/>
              <a:ext cx="195263" cy="195263"/>
              <a:chOff x="1104900" y="3359615"/>
              <a:chExt cx="195263" cy="195263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528619" y="3615499"/>
            <a:ext cx="3682182" cy="1087263"/>
            <a:chOff x="6528619" y="3615499"/>
            <a:chExt cx="3682182" cy="1087263"/>
          </a:xfrm>
        </p:grpSpPr>
        <p:grpSp>
          <p:nvGrpSpPr>
            <p:cNvPr id="56" name="Group 55"/>
            <p:cNvGrpSpPr/>
            <p:nvPr/>
          </p:nvGrpSpPr>
          <p:grpSpPr>
            <a:xfrm>
              <a:off x="6528619" y="3615499"/>
              <a:ext cx="3682182" cy="723170"/>
              <a:chOff x="1981199" y="3615499"/>
              <a:chExt cx="3682182" cy="723170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1981199" y="3877004"/>
                <a:ext cx="3682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error sit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accusantium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doloremque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231923" y="3615499"/>
                <a:ext cx="31807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PRODUCT NAME 02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9" name="Rectangle: Rounded Corners 58"/>
            <p:cNvSpPr/>
            <p:nvPr/>
          </p:nvSpPr>
          <p:spPr>
            <a:xfrm>
              <a:off x="7857405" y="4428859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Order Now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87324" y="1714104"/>
            <a:ext cx="1741932" cy="707886"/>
            <a:chOff x="1825181" y="2218706"/>
            <a:chExt cx="1741932" cy="707886"/>
          </a:xfrm>
        </p:grpSpPr>
        <p:sp>
          <p:nvSpPr>
            <p:cNvPr id="14" name="TextBox 13"/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89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 50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$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287141" y="1861864"/>
            <a:ext cx="1741932" cy="707886"/>
            <a:chOff x="1825181" y="2218706"/>
            <a:chExt cx="1741932" cy="707886"/>
          </a:xfrm>
        </p:grpSpPr>
        <p:sp>
          <p:nvSpPr>
            <p:cNvPr id="75" name="TextBox 74"/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69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 50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$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479" r="12479"/>
          <a:stretch>
            <a:fillRect/>
          </a:stretch>
        </p:blipFill>
        <p:spPr/>
      </p:pic>
      <p:pic>
        <p:nvPicPr>
          <p:cNvPr id="17" name="图片占位符 1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62488" y="1762125"/>
            <a:ext cx="2867025" cy="4262438"/>
          </a:xfr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" b="183"/>
          <a:stretch>
            <a:fillRect/>
          </a:stretch>
        </p:blipFill>
        <p:spPr/>
      </p:pic>
      <p:sp>
        <p:nvSpPr>
          <p:cNvPr id="55" name="Rectangle: Rounded Corners 54"/>
          <p:cNvSpPr/>
          <p:nvPr/>
        </p:nvSpPr>
        <p:spPr>
          <a:xfrm>
            <a:off x="4662598" y="1762695"/>
            <a:ext cx="2866804" cy="4262281"/>
          </a:xfrm>
          <a:prstGeom prst="roundRect">
            <a:avLst>
              <a:gd name="adj" fmla="val 6658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Rectangle: Rounded Corners 79"/>
          <p:cNvSpPr/>
          <p:nvPr/>
        </p:nvSpPr>
        <p:spPr>
          <a:xfrm>
            <a:off x="8062452" y="1762695"/>
            <a:ext cx="2866804" cy="4262281"/>
          </a:xfrm>
          <a:prstGeom prst="roundRect">
            <a:avLst>
              <a:gd name="adj" fmla="val 6658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SUBSCRIBING </a:t>
            </a:r>
            <a:r>
              <a:rPr lang="en-US" b="0">
                <a:latin typeface="Arial" panose="020B0604020202020204" pitchFamily="34" charset="0"/>
                <a:sym typeface="Arial" panose="020B0604020202020204" pitchFamily="34" charset="0"/>
              </a:rPr>
              <a:t>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Solid Project’s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1262744" y="1762695"/>
            <a:ext cx="2866804" cy="4262281"/>
          </a:xfrm>
          <a:prstGeom prst="roundRect">
            <a:avLst>
              <a:gd name="adj" fmla="val 6658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Freeform: Shape 25"/>
          <p:cNvSpPr/>
          <p:nvPr/>
        </p:nvSpPr>
        <p:spPr>
          <a:xfrm>
            <a:off x="1262744" y="1762695"/>
            <a:ext cx="2866804" cy="1540959"/>
          </a:xfrm>
          <a:custGeom>
            <a:avLst/>
            <a:gdLst>
              <a:gd name="connsiteX0" fmla="*/ 190872 w 2866804"/>
              <a:gd name="connsiteY0" fmla="*/ 0 h 1540959"/>
              <a:gd name="connsiteX1" fmla="*/ 2675932 w 2866804"/>
              <a:gd name="connsiteY1" fmla="*/ 0 h 1540959"/>
              <a:gd name="connsiteX2" fmla="*/ 2866804 w 2866804"/>
              <a:gd name="connsiteY2" fmla="*/ 190872 h 1540959"/>
              <a:gd name="connsiteX3" fmla="*/ 2866804 w 2866804"/>
              <a:gd name="connsiteY3" fmla="*/ 1278767 h 1540959"/>
              <a:gd name="connsiteX4" fmla="*/ 2849342 w 2866804"/>
              <a:gd name="connsiteY4" fmla="*/ 1286451 h 1540959"/>
              <a:gd name="connsiteX5" fmla="*/ 1433402 w 2866804"/>
              <a:gd name="connsiteY5" fmla="*/ 1540959 h 1540959"/>
              <a:gd name="connsiteX6" fmla="*/ 17463 w 2866804"/>
              <a:gd name="connsiteY6" fmla="*/ 1286451 h 1540959"/>
              <a:gd name="connsiteX7" fmla="*/ 0 w 2866804"/>
              <a:gd name="connsiteY7" fmla="*/ 1278767 h 1540959"/>
              <a:gd name="connsiteX8" fmla="*/ 0 w 2866804"/>
              <a:gd name="connsiteY8" fmla="*/ 190872 h 1540959"/>
              <a:gd name="connsiteX9" fmla="*/ 190872 w 2866804"/>
              <a:gd name="connsiteY9" fmla="*/ 0 h 154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04" h="1540959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1278767"/>
                </a:lnTo>
                <a:lnTo>
                  <a:pt x="2849342" y="1286451"/>
                </a:lnTo>
                <a:cubicBezTo>
                  <a:pt x="2445154" y="1447134"/>
                  <a:pt x="1957898" y="1540959"/>
                  <a:pt x="1433402" y="1540959"/>
                </a:cubicBezTo>
                <a:cubicBezTo>
                  <a:pt x="908906" y="1540959"/>
                  <a:pt x="421651" y="1447134"/>
                  <a:pt x="17463" y="1286451"/>
                </a:cubicBezTo>
                <a:lnTo>
                  <a:pt x="0" y="1278767"/>
                </a:ln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254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83236" y="2394477"/>
            <a:ext cx="1741932" cy="707886"/>
            <a:chOff x="1825181" y="2218706"/>
            <a:chExt cx="1741932" cy="707886"/>
          </a:xfrm>
        </p:grpSpPr>
        <p:sp>
          <p:nvSpPr>
            <p:cNvPr id="16" name="TextBox 15"/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29</a:t>
              </a:r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 99</a:t>
              </a:r>
              <a:endParaRPr lang="en-US" sz="4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$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47144" y="1963607"/>
            <a:ext cx="229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Personal Package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07110" y="3481443"/>
            <a:ext cx="2671528" cy="1942843"/>
            <a:chOff x="1457910" y="3481443"/>
            <a:chExt cx="2387242" cy="1942843"/>
          </a:xfrm>
        </p:grpSpPr>
        <p:sp>
          <p:nvSpPr>
            <p:cNvPr id="24" name="TextBox 23"/>
            <p:cNvSpPr txBox="1"/>
            <p:nvPr/>
          </p:nvSpPr>
          <p:spPr>
            <a:xfrm>
              <a:off x="1457910" y="3481443"/>
              <a:ext cx="2058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Benefits: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547141" y="3781277"/>
              <a:ext cx="2298011" cy="461665"/>
              <a:chOff x="1576890" y="3752520"/>
              <a:chExt cx="2298011" cy="46166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816679" y="3752520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124"/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547140" y="4076613"/>
              <a:ext cx="2298011" cy="461665"/>
              <a:chOff x="1576890" y="3752520"/>
              <a:chExt cx="2298011" cy="46166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816679" y="3752520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24"/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547139" y="4371949"/>
              <a:ext cx="2298011" cy="461665"/>
              <a:chOff x="1576890" y="3752520"/>
              <a:chExt cx="2298011" cy="46166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816679" y="3752520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24"/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567074" y="4667285"/>
              <a:ext cx="2278075" cy="461665"/>
              <a:chOff x="1567074" y="4628105"/>
              <a:chExt cx="2278075" cy="461665"/>
            </a:xfrm>
          </p:grpSpPr>
          <p:sp>
            <p:nvSpPr>
              <p:cNvPr id="29" name="Freeform 125"/>
              <p:cNvSpPr>
                <a:spLocks noEditPoints="1"/>
              </p:cNvSpPr>
              <p:nvPr/>
            </p:nvSpPr>
            <p:spPr bwMode="auto">
              <a:xfrm>
                <a:off x="1567074" y="4677160"/>
                <a:ext cx="181253" cy="181253"/>
              </a:xfrm>
              <a:custGeom>
                <a:avLst/>
                <a:gdLst>
                  <a:gd name="T0" fmla="*/ 143 w 168"/>
                  <a:gd name="T1" fmla="*/ 167 h 168"/>
                  <a:gd name="T2" fmla="*/ 135 w 168"/>
                  <a:gd name="T3" fmla="*/ 163 h 168"/>
                  <a:gd name="T4" fmla="*/ 84 w 168"/>
                  <a:gd name="T5" fmla="*/ 112 h 168"/>
                  <a:gd name="T6" fmla="*/ 33 w 168"/>
                  <a:gd name="T7" fmla="*/ 163 h 168"/>
                  <a:gd name="T8" fmla="*/ 16 w 168"/>
                  <a:gd name="T9" fmla="*/ 163 h 168"/>
                  <a:gd name="T10" fmla="*/ 5 w 168"/>
                  <a:gd name="T11" fmla="*/ 152 h 168"/>
                  <a:gd name="T12" fmla="*/ 5 w 168"/>
                  <a:gd name="T13" fmla="*/ 135 h 168"/>
                  <a:gd name="T14" fmla="*/ 56 w 168"/>
                  <a:gd name="T15" fmla="*/ 84 h 168"/>
                  <a:gd name="T16" fmla="*/ 5 w 168"/>
                  <a:gd name="T17" fmla="*/ 33 h 168"/>
                  <a:gd name="T18" fmla="*/ 1 w 168"/>
                  <a:gd name="T19" fmla="*/ 24 h 168"/>
                  <a:gd name="T20" fmla="*/ 5 w 168"/>
                  <a:gd name="T21" fmla="*/ 16 h 168"/>
                  <a:gd name="T22" fmla="*/ 16 w 168"/>
                  <a:gd name="T23" fmla="*/ 5 h 168"/>
                  <a:gd name="T24" fmla="*/ 33 w 168"/>
                  <a:gd name="T25" fmla="*/ 5 h 168"/>
                  <a:gd name="T26" fmla="*/ 84 w 168"/>
                  <a:gd name="T27" fmla="*/ 56 h 168"/>
                  <a:gd name="T28" fmla="*/ 135 w 168"/>
                  <a:gd name="T29" fmla="*/ 5 h 168"/>
                  <a:gd name="T30" fmla="*/ 152 w 168"/>
                  <a:gd name="T31" fmla="*/ 5 h 168"/>
                  <a:gd name="T32" fmla="*/ 163 w 168"/>
                  <a:gd name="T33" fmla="*/ 16 h 168"/>
                  <a:gd name="T34" fmla="*/ 167 w 168"/>
                  <a:gd name="T35" fmla="*/ 24 h 168"/>
                  <a:gd name="T36" fmla="*/ 163 w 168"/>
                  <a:gd name="T37" fmla="*/ 33 h 168"/>
                  <a:gd name="T38" fmla="*/ 112 w 168"/>
                  <a:gd name="T39" fmla="*/ 84 h 168"/>
                  <a:gd name="T40" fmla="*/ 163 w 168"/>
                  <a:gd name="T41" fmla="*/ 135 h 168"/>
                  <a:gd name="T42" fmla="*/ 163 w 168"/>
                  <a:gd name="T43" fmla="*/ 152 h 168"/>
                  <a:gd name="T44" fmla="*/ 152 w 168"/>
                  <a:gd name="T45" fmla="*/ 163 h 168"/>
                  <a:gd name="T46" fmla="*/ 143 w 168"/>
                  <a:gd name="T47" fmla="*/ 167 h 168"/>
                  <a:gd name="T48" fmla="*/ 84 w 168"/>
                  <a:gd name="T49" fmla="*/ 101 h 168"/>
                  <a:gd name="T50" fmla="*/ 140 w 168"/>
                  <a:gd name="T51" fmla="*/ 158 h 168"/>
                  <a:gd name="T52" fmla="*/ 146 w 168"/>
                  <a:gd name="T53" fmla="*/ 158 h 168"/>
                  <a:gd name="T54" fmla="*/ 157 w 168"/>
                  <a:gd name="T55" fmla="*/ 146 h 168"/>
                  <a:gd name="T56" fmla="*/ 157 w 168"/>
                  <a:gd name="T57" fmla="*/ 141 h 168"/>
                  <a:gd name="T58" fmla="*/ 101 w 168"/>
                  <a:gd name="T59" fmla="*/ 84 h 168"/>
                  <a:gd name="T60" fmla="*/ 157 w 168"/>
                  <a:gd name="T61" fmla="*/ 27 h 168"/>
                  <a:gd name="T62" fmla="*/ 159 w 168"/>
                  <a:gd name="T63" fmla="*/ 24 h 168"/>
                  <a:gd name="T64" fmla="*/ 157 w 168"/>
                  <a:gd name="T65" fmla="*/ 22 h 168"/>
                  <a:gd name="T66" fmla="*/ 146 w 168"/>
                  <a:gd name="T67" fmla="*/ 10 h 168"/>
                  <a:gd name="T68" fmla="*/ 140 w 168"/>
                  <a:gd name="T69" fmla="*/ 10 h 168"/>
                  <a:gd name="T70" fmla="*/ 84 w 168"/>
                  <a:gd name="T71" fmla="*/ 67 h 168"/>
                  <a:gd name="T72" fmla="*/ 27 w 168"/>
                  <a:gd name="T73" fmla="*/ 10 h 168"/>
                  <a:gd name="T74" fmla="*/ 22 w 168"/>
                  <a:gd name="T75" fmla="*/ 10 h 168"/>
                  <a:gd name="T76" fmla="*/ 10 w 168"/>
                  <a:gd name="T77" fmla="*/ 22 h 168"/>
                  <a:gd name="T78" fmla="*/ 9 w 168"/>
                  <a:gd name="T79" fmla="*/ 24 h 168"/>
                  <a:gd name="T80" fmla="*/ 10 w 168"/>
                  <a:gd name="T81" fmla="*/ 27 h 168"/>
                  <a:gd name="T82" fmla="*/ 67 w 168"/>
                  <a:gd name="T83" fmla="*/ 84 h 168"/>
                  <a:gd name="T84" fmla="*/ 10 w 168"/>
                  <a:gd name="T85" fmla="*/ 141 h 168"/>
                  <a:gd name="T86" fmla="*/ 10 w 168"/>
                  <a:gd name="T87" fmla="*/ 146 h 168"/>
                  <a:gd name="T88" fmla="*/ 22 w 168"/>
                  <a:gd name="T89" fmla="*/ 158 h 168"/>
                  <a:gd name="T90" fmla="*/ 27 w 168"/>
                  <a:gd name="T91" fmla="*/ 158 h 168"/>
                  <a:gd name="T92" fmla="*/ 84 w 168"/>
                  <a:gd name="T93" fmla="*/ 10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" h="168">
                    <a:moveTo>
                      <a:pt x="143" y="167"/>
                    </a:moveTo>
                    <a:cubicBezTo>
                      <a:pt x="140" y="167"/>
                      <a:pt x="137" y="166"/>
                      <a:pt x="135" y="163"/>
                    </a:cubicBezTo>
                    <a:cubicBezTo>
                      <a:pt x="84" y="112"/>
                      <a:pt x="84" y="112"/>
                      <a:pt x="84" y="112"/>
                    </a:cubicBezTo>
                    <a:cubicBezTo>
                      <a:pt x="33" y="163"/>
                      <a:pt x="33" y="163"/>
                      <a:pt x="33" y="163"/>
                    </a:cubicBezTo>
                    <a:cubicBezTo>
                      <a:pt x="28" y="168"/>
                      <a:pt x="20" y="168"/>
                      <a:pt x="16" y="163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0" y="147"/>
                      <a:pt x="0" y="140"/>
                      <a:pt x="5" y="13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" y="31"/>
                      <a:pt x="1" y="28"/>
                      <a:pt x="1" y="24"/>
                    </a:cubicBezTo>
                    <a:cubicBezTo>
                      <a:pt x="1" y="21"/>
                      <a:pt x="2" y="18"/>
                      <a:pt x="5" y="1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20" y="0"/>
                      <a:pt x="28" y="0"/>
                      <a:pt x="33" y="5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9" y="0"/>
                      <a:pt x="147" y="0"/>
                      <a:pt x="152" y="5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5" y="18"/>
                      <a:pt x="167" y="21"/>
                      <a:pt x="167" y="24"/>
                    </a:cubicBezTo>
                    <a:cubicBezTo>
                      <a:pt x="167" y="28"/>
                      <a:pt x="165" y="31"/>
                      <a:pt x="163" y="33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63" y="135"/>
                      <a:pt x="163" y="135"/>
                      <a:pt x="163" y="135"/>
                    </a:cubicBezTo>
                    <a:cubicBezTo>
                      <a:pt x="168" y="140"/>
                      <a:pt x="168" y="147"/>
                      <a:pt x="163" y="152"/>
                    </a:cubicBezTo>
                    <a:cubicBezTo>
                      <a:pt x="152" y="163"/>
                      <a:pt x="152" y="163"/>
                      <a:pt x="152" y="163"/>
                    </a:cubicBezTo>
                    <a:cubicBezTo>
                      <a:pt x="150" y="166"/>
                      <a:pt x="147" y="167"/>
                      <a:pt x="143" y="167"/>
                    </a:cubicBezTo>
                    <a:close/>
                    <a:moveTo>
                      <a:pt x="84" y="101"/>
                    </a:moveTo>
                    <a:cubicBezTo>
                      <a:pt x="140" y="158"/>
                      <a:pt x="140" y="158"/>
                      <a:pt x="140" y="158"/>
                    </a:cubicBezTo>
                    <a:cubicBezTo>
                      <a:pt x="142" y="159"/>
                      <a:pt x="145" y="159"/>
                      <a:pt x="146" y="158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9" y="145"/>
                      <a:pt x="159" y="142"/>
                      <a:pt x="157" y="141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8" y="26"/>
                      <a:pt x="159" y="25"/>
                      <a:pt x="159" y="24"/>
                    </a:cubicBezTo>
                    <a:cubicBezTo>
                      <a:pt x="159" y="23"/>
                      <a:pt x="158" y="22"/>
                      <a:pt x="157" y="22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9"/>
                      <a:pt x="142" y="9"/>
                      <a:pt x="140" y="1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3" y="9"/>
                      <a:pt x="22" y="1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5"/>
                      <a:pt x="9" y="26"/>
                      <a:pt x="10" y="2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9" y="142"/>
                      <a:pt x="9" y="145"/>
                      <a:pt x="10" y="146"/>
                    </a:cubicBezTo>
                    <a:cubicBezTo>
                      <a:pt x="22" y="158"/>
                      <a:pt x="22" y="158"/>
                      <a:pt x="22" y="158"/>
                    </a:cubicBezTo>
                    <a:cubicBezTo>
                      <a:pt x="23" y="159"/>
                      <a:pt x="26" y="159"/>
                      <a:pt x="27" y="158"/>
                    </a:cubicBezTo>
                    <a:lnTo>
                      <a:pt x="84" y="10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86927" y="4628105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566378" y="4962621"/>
              <a:ext cx="2278770" cy="461665"/>
              <a:chOff x="1566378" y="4923441"/>
              <a:chExt cx="2278770" cy="46166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86926" y="4923441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125"/>
              <p:cNvSpPr>
                <a:spLocks noEditPoints="1"/>
              </p:cNvSpPr>
              <p:nvPr/>
            </p:nvSpPr>
            <p:spPr bwMode="auto">
              <a:xfrm>
                <a:off x="1566378" y="4971313"/>
                <a:ext cx="181253" cy="181253"/>
              </a:xfrm>
              <a:custGeom>
                <a:avLst/>
                <a:gdLst>
                  <a:gd name="T0" fmla="*/ 143 w 168"/>
                  <a:gd name="T1" fmla="*/ 167 h 168"/>
                  <a:gd name="T2" fmla="*/ 135 w 168"/>
                  <a:gd name="T3" fmla="*/ 163 h 168"/>
                  <a:gd name="T4" fmla="*/ 84 w 168"/>
                  <a:gd name="T5" fmla="*/ 112 h 168"/>
                  <a:gd name="T6" fmla="*/ 33 w 168"/>
                  <a:gd name="T7" fmla="*/ 163 h 168"/>
                  <a:gd name="T8" fmla="*/ 16 w 168"/>
                  <a:gd name="T9" fmla="*/ 163 h 168"/>
                  <a:gd name="T10" fmla="*/ 5 w 168"/>
                  <a:gd name="T11" fmla="*/ 152 h 168"/>
                  <a:gd name="T12" fmla="*/ 5 w 168"/>
                  <a:gd name="T13" fmla="*/ 135 h 168"/>
                  <a:gd name="T14" fmla="*/ 56 w 168"/>
                  <a:gd name="T15" fmla="*/ 84 h 168"/>
                  <a:gd name="T16" fmla="*/ 5 w 168"/>
                  <a:gd name="T17" fmla="*/ 33 h 168"/>
                  <a:gd name="T18" fmla="*/ 1 w 168"/>
                  <a:gd name="T19" fmla="*/ 24 h 168"/>
                  <a:gd name="T20" fmla="*/ 5 w 168"/>
                  <a:gd name="T21" fmla="*/ 16 h 168"/>
                  <a:gd name="T22" fmla="*/ 16 w 168"/>
                  <a:gd name="T23" fmla="*/ 5 h 168"/>
                  <a:gd name="T24" fmla="*/ 33 w 168"/>
                  <a:gd name="T25" fmla="*/ 5 h 168"/>
                  <a:gd name="T26" fmla="*/ 84 w 168"/>
                  <a:gd name="T27" fmla="*/ 56 h 168"/>
                  <a:gd name="T28" fmla="*/ 135 w 168"/>
                  <a:gd name="T29" fmla="*/ 5 h 168"/>
                  <a:gd name="T30" fmla="*/ 152 w 168"/>
                  <a:gd name="T31" fmla="*/ 5 h 168"/>
                  <a:gd name="T32" fmla="*/ 163 w 168"/>
                  <a:gd name="T33" fmla="*/ 16 h 168"/>
                  <a:gd name="T34" fmla="*/ 167 w 168"/>
                  <a:gd name="T35" fmla="*/ 24 h 168"/>
                  <a:gd name="T36" fmla="*/ 163 w 168"/>
                  <a:gd name="T37" fmla="*/ 33 h 168"/>
                  <a:gd name="T38" fmla="*/ 112 w 168"/>
                  <a:gd name="T39" fmla="*/ 84 h 168"/>
                  <a:gd name="T40" fmla="*/ 163 w 168"/>
                  <a:gd name="T41" fmla="*/ 135 h 168"/>
                  <a:gd name="T42" fmla="*/ 163 w 168"/>
                  <a:gd name="T43" fmla="*/ 152 h 168"/>
                  <a:gd name="T44" fmla="*/ 152 w 168"/>
                  <a:gd name="T45" fmla="*/ 163 h 168"/>
                  <a:gd name="T46" fmla="*/ 143 w 168"/>
                  <a:gd name="T47" fmla="*/ 167 h 168"/>
                  <a:gd name="T48" fmla="*/ 84 w 168"/>
                  <a:gd name="T49" fmla="*/ 101 h 168"/>
                  <a:gd name="T50" fmla="*/ 140 w 168"/>
                  <a:gd name="T51" fmla="*/ 158 h 168"/>
                  <a:gd name="T52" fmla="*/ 146 w 168"/>
                  <a:gd name="T53" fmla="*/ 158 h 168"/>
                  <a:gd name="T54" fmla="*/ 157 w 168"/>
                  <a:gd name="T55" fmla="*/ 146 h 168"/>
                  <a:gd name="T56" fmla="*/ 157 w 168"/>
                  <a:gd name="T57" fmla="*/ 141 h 168"/>
                  <a:gd name="T58" fmla="*/ 101 w 168"/>
                  <a:gd name="T59" fmla="*/ 84 h 168"/>
                  <a:gd name="T60" fmla="*/ 157 w 168"/>
                  <a:gd name="T61" fmla="*/ 27 h 168"/>
                  <a:gd name="T62" fmla="*/ 159 w 168"/>
                  <a:gd name="T63" fmla="*/ 24 h 168"/>
                  <a:gd name="T64" fmla="*/ 157 w 168"/>
                  <a:gd name="T65" fmla="*/ 22 h 168"/>
                  <a:gd name="T66" fmla="*/ 146 w 168"/>
                  <a:gd name="T67" fmla="*/ 10 h 168"/>
                  <a:gd name="T68" fmla="*/ 140 w 168"/>
                  <a:gd name="T69" fmla="*/ 10 h 168"/>
                  <a:gd name="T70" fmla="*/ 84 w 168"/>
                  <a:gd name="T71" fmla="*/ 67 h 168"/>
                  <a:gd name="T72" fmla="*/ 27 w 168"/>
                  <a:gd name="T73" fmla="*/ 10 h 168"/>
                  <a:gd name="T74" fmla="*/ 22 w 168"/>
                  <a:gd name="T75" fmla="*/ 10 h 168"/>
                  <a:gd name="T76" fmla="*/ 10 w 168"/>
                  <a:gd name="T77" fmla="*/ 22 h 168"/>
                  <a:gd name="T78" fmla="*/ 9 w 168"/>
                  <a:gd name="T79" fmla="*/ 24 h 168"/>
                  <a:gd name="T80" fmla="*/ 10 w 168"/>
                  <a:gd name="T81" fmla="*/ 27 h 168"/>
                  <a:gd name="T82" fmla="*/ 67 w 168"/>
                  <a:gd name="T83" fmla="*/ 84 h 168"/>
                  <a:gd name="T84" fmla="*/ 10 w 168"/>
                  <a:gd name="T85" fmla="*/ 141 h 168"/>
                  <a:gd name="T86" fmla="*/ 10 w 168"/>
                  <a:gd name="T87" fmla="*/ 146 h 168"/>
                  <a:gd name="T88" fmla="*/ 22 w 168"/>
                  <a:gd name="T89" fmla="*/ 158 h 168"/>
                  <a:gd name="T90" fmla="*/ 27 w 168"/>
                  <a:gd name="T91" fmla="*/ 158 h 168"/>
                  <a:gd name="T92" fmla="*/ 84 w 168"/>
                  <a:gd name="T93" fmla="*/ 10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" h="168">
                    <a:moveTo>
                      <a:pt x="143" y="167"/>
                    </a:moveTo>
                    <a:cubicBezTo>
                      <a:pt x="140" y="167"/>
                      <a:pt x="137" y="166"/>
                      <a:pt x="135" y="163"/>
                    </a:cubicBezTo>
                    <a:cubicBezTo>
                      <a:pt x="84" y="112"/>
                      <a:pt x="84" y="112"/>
                      <a:pt x="84" y="112"/>
                    </a:cubicBezTo>
                    <a:cubicBezTo>
                      <a:pt x="33" y="163"/>
                      <a:pt x="33" y="163"/>
                      <a:pt x="33" y="163"/>
                    </a:cubicBezTo>
                    <a:cubicBezTo>
                      <a:pt x="28" y="168"/>
                      <a:pt x="20" y="168"/>
                      <a:pt x="16" y="163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0" y="147"/>
                      <a:pt x="0" y="140"/>
                      <a:pt x="5" y="13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" y="31"/>
                      <a:pt x="1" y="28"/>
                      <a:pt x="1" y="24"/>
                    </a:cubicBezTo>
                    <a:cubicBezTo>
                      <a:pt x="1" y="21"/>
                      <a:pt x="2" y="18"/>
                      <a:pt x="5" y="1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20" y="0"/>
                      <a:pt x="28" y="0"/>
                      <a:pt x="33" y="5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9" y="0"/>
                      <a:pt x="147" y="0"/>
                      <a:pt x="152" y="5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5" y="18"/>
                      <a:pt x="167" y="21"/>
                      <a:pt x="167" y="24"/>
                    </a:cubicBezTo>
                    <a:cubicBezTo>
                      <a:pt x="167" y="28"/>
                      <a:pt x="165" y="31"/>
                      <a:pt x="163" y="33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63" y="135"/>
                      <a:pt x="163" y="135"/>
                      <a:pt x="163" y="135"/>
                    </a:cubicBezTo>
                    <a:cubicBezTo>
                      <a:pt x="168" y="140"/>
                      <a:pt x="168" y="147"/>
                      <a:pt x="163" y="152"/>
                    </a:cubicBezTo>
                    <a:cubicBezTo>
                      <a:pt x="152" y="163"/>
                      <a:pt x="152" y="163"/>
                      <a:pt x="152" y="163"/>
                    </a:cubicBezTo>
                    <a:cubicBezTo>
                      <a:pt x="150" y="166"/>
                      <a:pt x="147" y="167"/>
                      <a:pt x="143" y="167"/>
                    </a:cubicBezTo>
                    <a:close/>
                    <a:moveTo>
                      <a:pt x="84" y="101"/>
                    </a:moveTo>
                    <a:cubicBezTo>
                      <a:pt x="140" y="158"/>
                      <a:pt x="140" y="158"/>
                      <a:pt x="140" y="158"/>
                    </a:cubicBezTo>
                    <a:cubicBezTo>
                      <a:pt x="142" y="159"/>
                      <a:pt x="145" y="159"/>
                      <a:pt x="146" y="158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9" y="145"/>
                      <a:pt x="159" y="142"/>
                      <a:pt x="157" y="141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8" y="26"/>
                      <a:pt x="159" y="25"/>
                      <a:pt x="159" y="24"/>
                    </a:cubicBezTo>
                    <a:cubicBezTo>
                      <a:pt x="159" y="23"/>
                      <a:pt x="158" y="22"/>
                      <a:pt x="157" y="22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9"/>
                      <a:pt x="142" y="9"/>
                      <a:pt x="140" y="1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3" y="9"/>
                      <a:pt x="22" y="1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5"/>
                      <a:pt x="9" y="26"/>
                      <a:pt x="10" y="2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9" y="142"/>
                      <a:pt x="9" y="145"/>
                      <a:pt x="10" y="146"/>
                    </a:cubicBezTo>
                    <a:cubicBezTo>
                      <a:pt x="22" y="158"/>
                      <a:pt x="22" y="158"/>
                      <a:pt x="22" y="158"/>
                    </a:cubicBezTo>
                    <a:cubicBezTo>
                      <a:pt x="23" y="159"/>
                      <a:pt x="26" y="159"/>
                      <a:pt x="27" y="158"/>
                    </a:cubicBezTo>
                    <a:lnTo>
                      <a:pt x="84" y="10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594597" y="5445346"/>
            <a:ext cx="2203099" cy="273903"/>
            <a:chOff x="1594597" y="5445346"/>
            <a:chExt cx="2203099" cy="273903"/>
          </a:xfrm>
        </p:grpSpPr>
        <p:sp>
          <p:nvSpPr>
            <p:cNvPr id="44" name="Rectangle: Rounded Corners 43"/>
            <p:cNvSpPr/>
            <p:nvPr/>
          </p:nvSpPr>
          <p:spPr>
            <a:xfrm>
              <a:off x="1594597" y="5445346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Order Now</a:t>
              </a:r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2773085" y="5445346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Details</a:t>
              </a:r>
            </a:p>
          </p:txBody>
        </p:sp>
      </p:grpSp>
      <p:sp>
        <p:nvSpPr>
          <p:cNvPr id="57" name="Freeform: Shape 56"/>
          <p:cNvSpPr/>
          <p:nvPr/>
        </p:nvSpPr>
        <p:spPr>
          <a:xfrm>
            <a:off x="4662598" y="1762695"/>
            <a:ext cx="2866804" cy="1540959"/>
          </a:xfrm>
          <a:custGeom>
            <a:avLst/>
            <a:gdLst>
              <a:gd name="connsiteX0" fmla="*/ 190872 w 2866804"/>
              <a:gd name="connsiteY0" fmla="*/ 0 h 1540959"/>
              <a:gd name="connsiteX1" fmla="*/ 2675932 w 2866804"/>
              <a:gd name="connsiteY1" fmla="*/ 0 h 1540959"/>
              <a:gd name="connsiteX2" fmla="*/ 2866804 w 2866804"/>
              <a:gd name="connsiteY2" fmla="*/ 190872 h 1540959"/>
              <a:gd name="connsiteX3" fmla="*/ 2866804 w 2866804"/>
              <a:gd name="connsiteY3" fmla="*/ 1278767 h 1540959"/>
              <a:gd name="connsiteX4" fmla="*/ 2849342 w 2866804"/>
              <a:gd name="connsiteY4" fmla="*/ 1286451 h 1540959"/>
              <a:gd name="connsiteX5" fmla="*/ 1433402 w 2866804"/>
              <a:gd name="connsiteY5" fmla="*/ 1540959 h 1540959"/>
              <a:gd name="connsiteX6" fmla="*/ 17463 w 2866804"/>
              <a:gd name="connsiteY6" fmla="*/ 1286451 h 1540959"/>
              <a:gd name="connsiteX7" fmla="*/ 0 w 2866804"/>
              <a:gd name="connsiteY7" fmla="*/ 1278767 h 1540959"/>
              <a:gd name="connsiteX8" fmla="*/ 0 w 2866804"/>
              <a:gd name="connsiteY8" fmla="*/ 190872 h 1540959"/>
              <a:gd name="connsiteX9" fmla="*/ 190872 w 2866804"/>
              <a:gd name="connsiteY9" fmla="*/ 0 h 154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04" h="1540959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1278767"/>
                </a:lnTo>
                <a:lnTo>
                  <a:pt x="2849342" y="1286451"/>
                </a:lnTo>
                <a:cubicBezTo>
                  <a:pt x="2445154" y="1447134"/>
                  <a:pt x="1957898" y="1540959"/>
                  <a:pt x="1433402" y="1540959"/>
                </a:cubicBezTo>
                <a:cubicBezTo>
                  <a:pt x="908906" y="1540959"/>
                  <a:pt x="421651" y="1447134"/>
                  <a:pt x="17463" y="1286451"/>
                </a:cubicBezTo>
                <a:lnTo>
                  <a:pt x="0" y="1278767"/>
                </a:ln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88900" dist="254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283090" y="2394477"/>
            <a:ext cx="1741932" cy="707886"/>
            <a:chOff x="1825181" y="2218706"/>
            <a:chExt cx="1741932" cy="707886"/>
          </a:xfrm>
        </p:grpSpPr>
        <p:sp>
          <p:nvSpPr>
            <p:cNvPr id="59" name="TextBox 58"/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49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 50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$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946998" y="1963607"/>
            <a:ext cx="229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Business Package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94451" y="5445346"/>
            <a:ext cx="2203099" cy="273903"/>
            <a:chOff x="4994451" y="5445346"/>
            <a:chExt cx="2203099" cy="273903"/>
          </a:xfrm>
        </p:grpSpPr>
        <p:sp>
          <p:nvSpPr>
            <p:cNvPr id="77" name="Rectangle: Rounded Corners 76"/>
            <p:cNvSpPr/>
            <p:nvPr/>
          </p:nvSpPr>
          <p:spPr>
            <a:xfrm>
              <a:off x="4994451" y="5445346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Order Now</a:t>
              </a:r>
            </a:p>
          </p:txBody>
        </p:sp>
        <p:sp>
          <p:nvSpPr>
            <p:cNvPr id="78" name="Rectangle: Rounded Corners 77"/>
            <p:cNvSpPr/>
            <p:nvPr/>
          </p:nvSpPr>
          <p:spPr>
            <a:xfrm>
              <a:off x="6172939" y="5445346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Details</a:t>
              </a:r>
            </a:p>
          </p:txBody>
        </p:sp>
      </p:grpSp>
      <p:sp>
        <p:nvSpPr>
          <p:cNvPr id="82" name="Freeform: Shape 81"/>
          <p:cNvSpPr/>
          <p:nvPr/>
        </p:nvSpPr>
        <p:spPr>
          <a:xfrm>
            <a:off x="8062452" y="1762695"/>
            <a:ext cx="2866804" cy="1540959"/>
          </a:xfrm>
          <a:custGeom>
            <a:avLst/>
            <a:gdLst>
              <a:gd name="connsiteX0" fmla="*/ 190872 w 2866804"/>
              <a:gd name="connsiteY0" fmla="*/ 0 h 1540959"/>
              <a:gd name="connsiteX1" fmla="*/ 2675932 w 2866804"/>
              <a:gd name="connsiteY1" fmla="*/ 0 h 1540959"/>
              <a:gd name="connsiteX2" fmla="*/ 2866804 w 2866804"/>
              <a:gd name="connsiteY2" fmla="*/ 190872 h 1540959"/>
              <a:gd name="connsiteX3" fmla="*/ 2866804 w 2866804"/>
              <a:gd name="connsiteY3" fmla="*/ 1278767 h 1540959"/>
              <a:gd name="connsiteX4" fmla="*/ 2849342 w 2866804"/>
              <a:gd name="connsiteY4" fmla="*/ 1286451 h 1540959"/>
              <a:gd name="connsiteX5" fmla="*/ 1433402 w 2866804"/>
              <a:gd name="connsiteY5" fmla="*/ 1540959 h 1540959"/>
              <a:gd name="connsiteX6" fmla="*/ 17463 w 2866804"/>
              <a:gd name="connsiteY6" fmla="*/ 1286451 h 1540959"/>
              <a:gd name="connsiteX7" fmla="*/ 0 w 2866804"/>
              <a:gd name="connsiteY7" fmla="*/ 1278767 h 1540959"/>
              <a:gd name="connsiteX8" fmla="*/ 0 w 2866804"/>
              <a:gd name="connsiteY8" fmla="*/ 190872 h 1540959"/>
              <a:gd name="connsiteX9" fmla="*/ 190872 w 2866804"/>
              <a:gd name="connsiteY9" fmla="*/ 0 h 154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04" h="1540959">
                <a:moveTo>
                  <a:pt x="190872" y="0"/>
                </a:moveTo>
                <a:lnTo>
                  <a:pt x="2675932" y="0"/>
                </a:lnTo>
                <a:cubicBezTo>
                  <a:pt x="2781348" y="0"/>
                  <a:pt x="2866804" y="85456"/>
                  <a:pt x="2866804" y="190872"/>
                </a:cubicBezTo>
                <a:lnTo>
                  <a:pt x="2866804" y="1278767"/>
                </a:lnTo>
                <a:lnTo>
                  <a:pt x="2849342" y="1286451"/>
                </a:lnTo>
                <a:cubicBezTo>
                  <a:pt x="2445154" y="1447134"/>
                  <a:pt x="1957898" y="1540959"/>
                  <a:pt x="1433402" y="1540959"/>
                </a:cubicBezTo>
                <a:cubicBezTo>
                  <a:pt x="908906" y="1540959"/>
                  <a:pt x="421651" y="1447134"/>
                  <a:pt x="17463" y="1286451"/>
                </a:cubicBezTo>
                <a:lnTo>
                  <a:pt x="0" y="1278767"/>
                </a:lnTo>
                <a:lnTo>
                  <a:pt x="0" y="190872"/>
                </a:lnTo>
                <a:cubicBezTo>
                  <a:pt x="0" y="85456"/>
                  <a:pt x="85456" y="0"/>
                  <a:pt x="190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25400" dir="5400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8682944" y="2394477"/>
            <a:ext cx="1741932" cy="707886"/>
            <a:chOff x="1825181" y="2218706"/>
            <a:chExt cx="1741932" cy="707886"/>
          </a:xfrm>
        </p:grpSpPr>
        <p:sp>
          <p:nvSpPr>
            <p:cNvPr id="84" name="TextBox 83"/>
            <p:cNvSpPr txBox="1"/>
            <p:nvPr/>
          </p:nvSpPr>
          <p:spPr>
            <a:xfrm>
              <a:off x="1825181" y="2218706"/>
              <a:ext cx="17419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59</a:t>
              </a:r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 99</a:t>
              </a:r>
              <a:endParaRPr lang="en-US" sz="4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005382" y="2287226"/>
              <a:ext cx="239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$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8346852" y="1963607"/>
            <a:ext cx="2298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Professional Package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94305" y="5445346"/>
            <a:ext cx="2203099" cy="273903"/>
            <a:chOff x="8394305" y="5445346"/>
            <a:chExt cx="2203099" cy="273903"/>
          </a:xfrm>
        </p:grpSpPr>
        <p:sp>
          <p:nvSpPr>
            <p:cNvPr id="102" name="Rectangle: Rounded Corners 101"/>
            <p:cNvSpPr/>
            <p:nvPr/>
          </p:nvSpPr>
          <p:spPr>
            <a:xfrm>
              <a:off x="8394305" y="5445346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Order Now</a:t>
              </a:r>
            </a:p>
          </p:txBody>
        </p:sp>
        <p:sp>
          <p:nvSpPr>
            <p:cNvPr id="103" name="Rectangle: Rounded Corners 102"/>
            <p:cNvSpPr/>
            <p:nvPr/>
          </p:nvSpPr>
          <p:spPr>
            <a:xfrm>
              <a:off x="9572793" y="5445346"/>
              <a:ext cx="1024611" cy="2739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Details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6818" y="3481443"/>
            <a:ext cx="2671528" cy="1942843"/>
            <a:chOff x="8257618" y="3481443"/>
            <a:chExt cx="2387242" cy="1942843"/>
          </a:xfrm>
        </p:grpSpPr>
        <p:sp>
          <p:nvSpPr>
            <p:cNvPr id="81" name="TextBox 80"/>
            <p:cNvSpPr txBox="1"/>
            <p:nvPr/>
          </p:nvSpPr>
          <p:spPr>
            <a:xfrm>
              <a:off x="8257618" y="3481443"/>
              <a:ext cx="2058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Benefits: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8346849" y="3781277"/>
              <a:ext cx="2298011" cy="461665"/>
              <a:chOff x="1576890" y="3752520"/>
              <a:chExt cx="2298011" cy="461665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1816679" y="3752520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124"/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8346848" y="4076613"/>
              <a:ext cx="2298011" cy="461665"/>
              <a:chOff x="1576890" y="3752520"/>
              <a:chExt cx="2298011" cy="461665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816679" y="3752520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Freeform 124"/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8346847" y="4371949"/>
              <a:ext cx="2298011" cy="461665"/>
              <a:chOff x="1576890" y="3752520"/>
              <a:chExt cx="2298011" cy="461665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1816679" y="3752520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Freeform 124"/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8350072" y="4667285"/>
              <a:ext cx="2294785" cy="461665"/>
              <a:chOff x="8350072" y="4667285"/>
              <a:chExt cx="2294785" cy="461665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8586635" y="4667285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Freeform 124"/>
              <p:cNvSpPr>
                <a:spLocks noEditPoints="1"/>
              </p:cNvSpPr>
              <p:nvPr/>
            </p:nvSpPr>
            <p:spPr bwMode="auto">
              <a:xfrm>
                <a:off x="8350072" y="4728357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8346847" y="4962621"/>
              <a:ext cx="2298009" cy="461665"/>
              <a:chOff x="8346847" y="4962621"/>
              <a:chExt cx="2298009" cy="461665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8586634" y="4962621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Freeform 124"/>
              <p:cNvSpPr>
                <a:spLocks noEditPoints="1"/>
              </p:cNvSpPr>
              <p:nvPr/>
            </p:nvSpPr>
            <p:spPr bwMode="auto">
              <a:xfrm>
                <a:off x="8346847" y="5015707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4806964" y="3481443"/>
            <a:ext cx="2671528" cy="1942843"/>
            <a:chOff x="4857764" y="3481443"/>
            <a:chExt cx="2387242" cy="1942843"/>
          </a:xfrm>
        </p:grpSpPr>
        <p:sp>
          <p:nvSpPr>
            <p:cNvPr id="56" name="TextBox 55"/>
            <p:cNvSpPr txBox="1"/>
            <p:nvPr/>
          </p:nvSpPr>
          <p:spPr>
            <a:xfrm>
              <a:off x="4857764" y="3481443"/>
              <a:ext cx="20582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Benefits: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946995" y="3781277"/>
              <a:ext cx="2298011" cy="461665"/>
              <a:chOff x="1576890" y="3752520"/>
              <a:chExt cx="2298011" cy="461665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1816679" y="3752520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24"/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4946994" y="4076613"/>
              <a:ext cx="2298011" cy="461665"/>
              <a:chOff x="1576890" y="3752520"/>
              <a:chExt cx="2298011" cy="461665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816679" y="3752520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24"/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946993" y="4371949"/>
              <a:ext cx="2298011" cy="461665"/>
              <a:chOff x="1576890" y="3752520"/>
              <a:chExt cx="2298011" cy="461665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1816679" y="3752520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24"/>
              <p:cNvSpPr>
                <a:spLocks noEditPoints="1"/>
              </p:cNvSpPr>
              <p:nvPr/>
            </p:nvSpPr>
            <p:spPr bwMode="auto">
              <a:xfrm>
                <a:off x="1576890" y="3811268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4966232" y="4962621"/>
              <a:ext cx="2278770" cy="461665"/>
              <a:chOff x="1566378" y="4923441"/>
              <a:chExt cx="2278770" cy="461665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1786926" y="4923441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25"/>
              <p:cNvSpPr>
                <a:spLocks noEditPoints="1"/>
              </p:cNvSpPr>
              <p:nvPr/>
            </p:nvSpPr>
            <p:spPr bwMode="auto">
              <a:xfrm>
                <a:off x="1566378" y="4971313"/>
                <a:ext cx="181253" cy="181253"/>
              </a:xfrm>
              <a:custGeom>
                <a:avLst/>
                <a:gdLst>
                  <a:gd name="T0" fmla="*/ 143 w 168"/>
                  <a:gd name="T1" fmla="*/ 167 h 168"/>
                  <a:gd name="T2" fmla="*/ 135 w 168"/>
                  <a:gd name="T3" fmla="*/ 163 h 168"/>
                  <a:gd name="T4" fmla="*/ 84 w 168"/>
                  <a:gd name="T5" fmla="*/ 112 h 168"/>
                  <a:gd name="T6" fmla="*/ 33 w 168"/>
                  <a:gd name="T7" fmla="*/ 163 h 168"/>
                  <a:gd name="T8" fmla="*/ 16 w 168"/>
                  <a:gd name="T9" fmla="*/ 163 h 168"/>
                  <a:gd name="T10" fmla="*/ 5 w 168"/>
                  <a:gd name="T11" fmla="*/ 152 h 168"/>
                  <a:gd name="T12" fmla="*/ 5 w 168"/>
                  <a:gd name="T13" fmla="*/ 135 h 168"/>
                  <a:gd name="T14" fmla="*/ 56 w 168"/>
                  <a:gd name="T15" fmla="*/ 84 h 168"/>
                  <a:gd name="T16" fmla="*/ 5 w 168"/>
                  <a:gd name="T17" fmla="*/ 33 h 168"/>
                  <a:gd name="T18" fmla="*/ 1 w 168"/>
                  <a:gd name="T19" fmla="*/ 24 h 168"/>
                  <a:gd name="T20" fmla="*/ 5 w 168"/>
                  <a:gd name="T21" fmla="*/ 16 h 168"/>
                  <a:gd name="T22" fmla="*/ 16 w 168"/>
                  <a:gd name="T23" fmla="*/ 5 h 168"/>
                  <a:gd name="T24" fmla="*/ 33 w 168"/>
                  <a:gd name="T25" fmla="*/ 5 h 168"/>
                  <a:gd name="T26" fmla="*/ 84 w 168"/>
                  <a:gd name="T27" fmla="*/ 56 h 168"/>
                  <a:gd name="T28" fmla="*/ 135 w 168"/>
                  <a:gd name="T29" fmla="*/ 5 h 168"/>
                  <a:gd name="T30" fmla="*/ 152 w 168"/>
                  <a:gd name="T31" fmla="*/ 5 h 168"/>
                  <a:gd name="T32" fmla="*/ 163 w 168"/>
                  <a:gd name="T33" fmla="*/ 16 h 168"/>
                  <a:gd name="T34" fmla="*/ 167 w 168"/>
                  <a:gd name="T35" fmla="*/ 24 h 168"/>
                  <a:gd name="T36" fmla="*/ 163 w 168"/>
                  <a:gd name="T37" fmla="*/ 33 h 168"/>
                  <a:gd name="T38" fmla="*/ 112 w 168"/>
                  <a:gd name="T39" fmla="*/ 84 h 168"/>
                  <a:gd name="T40" fmla="*/ 163 w 168"/>
                  <a:gd name="T41" fmla="*/ 135 h 168"/>
                  <a:gd name="T42" fmla="*/ 163 w 168"/>
                  <a:gd name="T43" fmla="*/ 152 h 168"/>
                  <a:gd name="T44" fmla="*/ 152 w 168"/>
                  <a:gd name="T45" fmla="*/ 163 h 168"/>
                  <a:gd name="T46" fmla="*/ 143 w 168"/>
                  <a:gd name="T47" fmla="*/ 167 h 168"/>
                  <a:gd name="T48" fmla="*/ 84 w 168"/>
                  <a:gd name="T49" fmla="*/ 101 h 168"/>
                  <a:gd name="T50" fmla="*/ 140 w 168"/>
                  <a:gd name="T51" fmla="*/ 158 h 168"/>
                  <a:gd name="T52" fmla="*/ 146 w 168"/>
                  <a:gd name="T53" fmla="*/ 158 h 168"/>
                  <a:gd name="T54" fmla="*/ 157 w 168"/>
                  <a:gd name="T55" fmla="*/ 146 h 168"/>
                  <a:gd name="T56" fmla="*/ 157 w 168"/>
                  <a:gd name="T57" fmla="*/ 141 h 168"/>
                  <a:gd name="T58" fmla="*/ 101 w 168"/>
                  <a:gd name="T59" fmla="*/ 84 h 168"/>
                  <a:gd name="T60" fmla="*/ 157 w 168"/>
                  <a:gd name="T61" fmla="*/ 27 h 168"/>
                  <a:gd name="T62" fmla="*/ 159 w 168"/>
                  <a:gd name="T63" fmla="*/ 24 h 168"/>
                  <a:gd name="T64" fmla="*/ 157 w 168"/>
                  <a:gd name="T65" fmla="*/ 22 h 168"/>
                  <a:gd name="T66" fmla="*/ 146 w 168"/>
                  <a:gd name="T67" fmla="*/ 10 h 168"/>
                  <a:gd name="T68" fmla="*/ 140 w 168"/>
                  <a:gd name="T69" fmla="*/ 10 h 168"/>
                  <a:gd name="T70" fmla="*/ 84 w 168"/>
                  <a:gd name="T71" fmla="*/ 67 h 168"/>
                  <a:gd name="T72" fmla="*/ 27 w 168"/>
                  <a:gd name="T73" fmla="*/ 10 h 168"/>
                  <a:gd name="T74" fmla="*/ 22 w 168"/>
                  <a:gd name="T75" fmla="*/ 10 h 168"/>
                  <a:gd name="T76" fmla="*/ 10 w 168"/>
                  <a:gd name="T77" fmla="*/ 22 h 168"/>
                  <a:gd name="T78" fmla="*/ 9 w 168"/>
                  <a:gd name="T79" fmla="*/ 24 h 168"/>
                  <a:gd name="T80" fmla="*/ 10 w 168"/>
                  <a:gd name="T81" fmla="*/ 27 h 168"/>
                  <a:gd name="T82" fmla="*/ 67 w 168"/>
                  <a:gd name="T83" fmla="*/ 84 h 168"/>
                  <a:gd name="T84" fmla="*/ 10 w 168"/>
                  <a:gd name="T85" fmla="*/ 141 h 168"/>
                  <a:gd name="T86" fmla="*/ 10 w 168"/>
                  <a:gd name="T87" fmla="*/ 146 h 168"/>
                  <a:gd name="T88" fmla="*/ 22 w 168"/>
                  <a:gd name="T89" fmla="*/ 158 h 168"/>
                  <a:gd name="T90" fmla="*/ 27 w 168"/>
                  <a:gd name="T91" fmla="*/ 158 h 168"/>
                  <a:gd name="T92" fmla="*/ 84 w 168"/>
                  <a:gd name="T93" fmla="*/ 10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" h="168">
                    <a:moveTo>
                      <a:pt x="143" y="167"/>
                    </a:moveTo>
                    <a:cubicBezTo>
                      <a:pt x="140" y="167"/>
                      <a:pt x="137" y="166"/>
                      <a:pt x="135" y="163"/>
                    </a:cubicBezTo>
                    <a:cubicBezTo>
                      <a:pt x="84" y="112"/>
                      <a:pt x="84" y="112"/>
                      <a:pt x="84" y="112"/>
                    </a:cubicBezTo>
                    <a:cubicBezTo>
                      <a:pt x="33" y="163"/>
                      <a:pt x="33" y="163"/>
                      <a:pt x="33" y="163"/>
                    </a:cubicBezTo>
                    <a:cubicBezTo>
                      <a:pt x="28" y="168"/>
                      <a:pt x="20" y="168"/>
                      <a:pt x="16" y="163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0" y="147"/>
                      <a:pt x="0" y="140"/>
                      <a:pt x="5" y="13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" y="31"/>
                      <a:pt x="1" y="28"/>
                      <a:pt x="1" y="24"/>
                    </a:cubicBezTo>
                    <a:cubicBezTo>
                      <a:pt x="1" y="21"/>
                      <a:pt x="2" y="18"/>
                      <a:pt x="5" y="1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20" y="0"/>
                      <a:pt x="28" y="0"/>
                      <a:pt x="33" y="5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9" y="0"/>
                      <a:pt x="147" y="0"/>
                      <a:pt x="152" y="5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5" y="18"/>
                      <a:pt x="167" y="21"/>
                      <a:pt x="167" y="24"/>
                    </a:cubicBezTo>
                    <a:cubicBezTo>
                      <a:pt x="167" y="28"/>
                      <a:pt x="165" y="31"/>
                      <a:pt x="163" y="33"/>
                    </a:cubicBezTo>
                    <a:cubicBezTo>
                      <a:pt x="112" y="84"/>
                      <a:pt x="112" y="84"/>
                      <a:pt x="112" y="84"/>
                    </a:cubicBezTo>
                    <a:cubicBezTo>
                      <a:pt x="163" y="135"/>
                      <a:pt x="163" y="135"/>
                      <a:pt x="163" y="135"/>
                    </a:cubicBezTo>
                    <a:cubicBezTo>
                      <a:pt x="168" y="140"/>
                      <a:pt x="168" y="147"/>
                      <a:pt x="163" y="152"/>
                    </a:cubicBezTo>
                    <a:cubicBezTo>
                      <a:pt x="152" y="163"/>
                      <a:pt x="152" y="163"/>
                      <a:pt x="152" y="163"/>
                    </a:cubicBezTo>
                    <a:cubicBezTo>
                      <a:pt x="150" y="166"/>
                      <a:pt x="147" y="167"/>
                      <a:pt x="143" y="167"/>
                    </a:cubicBezTo>
                    <a:close/>
                    <a:moveTo>
                      <a:pt x="84" y="101"/>
                    </a:moveTo>
                    <a:cubicBezTo>
                      <a:pt x="140" y="158"/>
                      <a:pt x="140" y="158"/>
                      <a:pt x="140" y="158"/>
                    </a:cubicBezTo>
                    <a:cubicBezTo>
                      <a:pt x="142" y="159"/>
                      <a:pt x="145" y="159"/>
                      <a:pt x="146" y="158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9" y="145"/>
                      <a:pt x="159" y="142"/>
                      <a:pt x="157" y="141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58" y="26"/>
                      <a:pt x="159" y="25"/>
                      <a:pt x="159" y="24"/>
                    </a:cubicBezTo>
                    <a:cubicBezTo>
                      <a:pt x="159" y="23"/>
                      <a:pt x="158" y="22"/>
                      <a:pt x="157" y="22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9"/>
                      <a:pt x="142" y="9"/>
                      <a:pt x="140" y="1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9"/>
                      <a:pt x="23" y="9"/>
                      <a:pt x="22" y="1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3"/>
                      <a:pt x="9" y="24"/>
                    </a:cubicBezTo>
                    <a:cubicBezTo>
                      <a:pt x="9" y="25"/>
                      <a:pt x="9" y="26"/>
                      <a:pt x="10" y="2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9" y="142"/>
                      <a:pt x="9" y="145"/>
                      <a:pt x="10" y="146"/>
                    </a:cubicBezTo>
                    <a:cubicBezTo>
                      <a:pt x="22" y="158"/>
                      <a:pt x="22" y="158"/>
                      <a:pt x="22" y="158"/>
                    </a:cubicBezTo>
                    <a:cubicBezTo>
                      <a:pt x="23" y="159"/>
                      <a:pt x="26" y="159"/>
                      <a:pt x="27" y="158"/>
                    </a:cubicBezTo>
                    <a:lnTo>
                      <a:pt x="84" y="10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946294" y="4667285"/>
              <a:ext cx="2298709" cy="461665"/>
              <a:chOff x="4946294" y="4667285"/>
              <a:chExt cx="2298709" cy="461665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5186781" y="4667285"/>
                <a:ext cx="2058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Freeform 124"/>
              <p:cNvSpPr>
                <a:spLocks noEditPoints="1"/>
              </p:cNvSpPr>
              <p:nvPr/>
            </p:nvSpPr>
            <p:spPr bwMode="auto">
              <a:xfrm>
                <a:off x="4946294" y="4724191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6832600" y="2891361"/>
            <a:ext cx="547743" cy="547743"/>
            <a:chOff x="6826250" y="2863971"/>
            <a:chExt cx="547743" cy="547743"/>
          </a:xfrm>
        </p:grpSpPr>
        <p:sp>
          <p:nvSpPr>
            <p:cNvPr id="124" name="Oval 123"/>
            <p:cNvSpPr/>
            <p:nvPr/>
          </p:nvSpPr>
          <p:spPr>
            <a:xfrm>
              <a:off x="6826250" y="2863971"/>
              <a:ext cx="547743" cy="5477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865172" y="2930093"/>
              <a:ext cx="4698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80" grpId="0" animBg="1"/>
      <p:bldP spid="2" grpId="0" animBg="1"/>
      <p:bldP spid="26" grpId="0" animBg="1"/>
      <p:bldP spid="19" grpId="0"/>
      <p:bldP spid="57" grpId="0" animBg="1"/>
      <p:bldP spid="61" grpId="0"/>
      <p:bldP spid="82" grpId="0" animBg="1"/>
      <p:bldP spid="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  <a:alpha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592999" y="1703161"/>
            <a:ext cx="9006003" cy="3723125"/>
            <a:chOff x="1592999" y="1985914"/>
            <a:chExt cx="9006003" cy="3723125"/>
          </a:xfrm>
        </p:grpSpPr>
        <p:sp>
          <p:nvSpPr>
            <p:cNvPr id="10" name="Documento 7"/>
            <p:cNvSpPr>
              <a:spLocks noChangeAspect="1"/>
            </p:cNvSpPr>
            <p:nvPr/>
          </p:nvSpPr>
          <p:spPr bwMode="auto">
            <a:xfrm rot="10800000" flipH="1">
              <a:off x="2058238" y="2394439"/>
              <a:ext cx="7933796" cy="2887578"/>
            </a:xfrm>
            <a:custGeom>
              <a:avLst/>
              <a:gdLst>
                <a:gd name="connsiteX0" fmla="*/ 0 w 21600"/>
                <a:gd name="connsiteY0" fmla="*/ 0 h 40678"/>
                <a:gd name="connsiteX1" fmla="*/ 21600 w 21600"/>
                <a:gd name="connsiteY1" fmla="*/ 0 h 40678"/>
                <a:gd name="connsiteX2" fmla="*/ 20290 w 21600"/>
                <a:gd name="connsiteY2" fmla="*/ 38673 h 40678"/>
                <a:gd name="connsiteX3" fmla="*/ 18941 w 21600"/>
                <a:gd name="connsiteY3" fmla="*/ 4757 h 40678"/>
                <a:gd name="connsiteX4" fmla="*/ 17428 w 21600"/>
                <a:gd name="connsiteY4" fmla="*/ 16220 h 40678"/>
                <a:gd name="connsiteX5" fmla="*/ 15458 w 21600"/>
                <a:gd name="connsiteY5" fmla="*/ 6102 h 40678"/>
                <a:gd name="connsiteX6" fmla="*/ 12780 w 21600"/>
                <a:gd name="connsiteY6" fmla="*/ 21403 h 40678"/>
                <a:gd name="connsiteX7" fmla="*/ 10383 w 21600"/>
                <a:gd name="connsiteY7" fmla="*/ 8683 h 40678"/>
                <a:gd name="connsiteX8" fmla="*/ 7906 w 21600"/>
                <a:gd name="connsiteY8" fmla="*/ 40678 h 40678"/>
                <a:gd name="connsiteX9" fmla="*/ 5712 w 21600"/>
                <a:gd name="connsiteY9" fmla="*/ 7985 h 40678"/>
                <a:gd name="connsiteX10" fmla="*/ 2609 w 21600"/>
                <a:gd name="connsiteY10" fmla="*/ 21608 h 40678"/>
                <a:gd name="connsiteX11" fmla="*/ 0 w 21600"/>
                <a:gd name="connsiteY11" fmla="*/ 0 h 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0678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800" y="38681"/>
                    <a:pt x="20290" y="38673"/>
                  </a:cubicBezTo>
                  <a:cubicBezTo>
                    <a:pt x="19780" y="38665"/>
                    <a:pt x="19353" y="4735"/>
                    <a:pt x="18941" y="4757"/>
                  </a:cubicBezTo>
                  <a:cubicBezTo>
                    <a:pt x="18491" y="4879"/>
                    <a:pt x="18368" y="16130"/>
                    <a:pt x="17428" y="16220"/>
                  </a:cubicBezTo>
                  <a:cubicBezTo>
                    <a:pt x="16488" y="16310"/>
                    <a:pt x="16233" y="5238"/>
                    <a:pt x="15458" y="6102"/>
                  </a:cubicBezTo>
                  <a:cubicBezTo>
                    <a:pt x="14683" y="6966"/>
                    <a:pt x="13599" y="21505"/>
                    <a:pt x="12780" y="21403"/>
                  </a:cubicBezTo>
                  <a:cubicBezTo>
                    <a:pt x="11989" y="21435"/>
                    <a:pt x="11195" y="5471"/>
                    <a:pt x="10383" y="8683"/>
                  </a:cubicBezTo>
                  <a:cubicBezTo>
                    <a:pt x="9571" y="11895"/>
                    <a:pt x="8684" y="40794"/>
                    <a:pt x="7906" y="40678"/>
                  </a:cubicBezTo>
                  <a:cubicBezTo>
                    <a:pt x="7128" y="40562"/>
                    <a:pt x="6477" y="8148"/>
                    <a:pt x="5712" y="7985"/>
                  </a:cubicBezTo>
                  <a:cubicBezTo>
                    <a:pt x="4668" y="8025"/>
                    <a:pt x="3820" y="21866"/>
                    <a:pt x="2609" y="21608"/>
                  </a:cubicBezTo>
                  <a:cubicBezTo>
                    <a:pt x="1398" y="21350"/>
                    <a:pt x="1562" y="8154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2" name="81 Conector recto"/>
            <p:cNvCxnSpPr/>
            <p:nvPr/>
          </p:nvCxnSpPr>
          <p:spPr>
            <a:xfrm>
              <a:off x="2045019" y="5279914"/>
              <a:ext cx="8553983" cy="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99 Conector recto"/>
            <p:cNvCxnSpPr/>
            <p:nvPr/>
          </p:nvCxnSpPr>
          <p:spPr>
            <a:xfrm flipH="1">
              <a:off x="2042845" y="1985914"/>
              <a:ext cx="0" cy="329400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"/>
            <p:cNvSpPr/>
            <p:nvPr/>
          </p:nvSpPr>
          <p:spPr>
            <a:xfrm>
              <a:off x="2029928" y="5276257"/>
              <a:ext cx="981592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Jan</a:t>
              </a:r>
            </a:p>
          </p:txBody>
        </p:sp>
        <p:sp>
          <p:nvSpPr>
            <p:cNvPr id="15" name="Textbox 1"/>
            <p:cNvSpPr/>
            <p:nvPr/>
          </p:nvSpPr>
          <p:spPr>
            <a:xfrm>
              <a:off x="2805118" y="5281384"/>
              <a:ext cx="860286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Feb</a:t>
              </a:r>
            </a:p>
          </p:txBody>
        </p:sp>
        <p:sp>
          <p:nvSpPr>
            <p:cNvPr id="16" name="Textbox 1"/>
            <p:cNvSpPr/>
            <p:nvPr/>
          </p:nvSpPr>
          <p:spPr>
            <a:xfrm>
              <a:off x="5332934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May</a:t>
              </a:r>
            </a:p>
          </p:txBody>
        </p:sp>
        <p:sp>
          <p:nvSpPr>
            <p:cNvPr id="17" name="Textbox 1"/>
            <p:cNvSpPr/>
            <p:nvPr/>
          </p:nvSpPr>
          <p:spPr>
            <a:xfrm>
              <a:off x="3647723" y="5279914"/>
              <a:ext cx="860286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Mar</a:t>
              </a:r>
            </a:p>
          </p:txBody>
        </p:sp>
        <p:sp>
          <p:nvSpPr>
            <p:cNvPr id="18" name="Textbox 1"/>
            <p:cNvSpPr/>
            <p:nvPr/>
          </p:nvSpPr>
          <p:spPr>
            <a:xfrm>
              <a:off x="4490328" y="5279914"/>
              <a:ext cx="860286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Apr</a:t>
              </a:r>
            </a:p>
          </p:txBody>
        </p:sp>
        <p:sp>
          <p:nvSpPr>
            <p:cNvPr id="19" name="87 Rectángulo"/>
            <p:cNvSpPr/>
            <p:nvPr/>
          </p:nvSpPr>
          <p:spPr>
            <a:xfrm>
              <a:off x="1592999" y="3509134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80</a:t>
              </a:r>
            </a:p>
          </p:txBody>
        </p:sp>
        <p:sp>
          <p:nvSpPr>
            <p:cNvPr id="20" name="87 Rectángulo"/>
            <p:cNvSpPr/>
            <p:nvPr/>
          </p:nvSpPr>
          <p:spPr>
            <a:xfrm>
              <a:off x="1592999" y="2676822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120</a:t>
              </a:r>
            </a:p>
          </p:txBody>
        </p:sp>
        <p:sp>
          <p:nvSpPr>
            <p:cNvPr id="21" name="87 Rectángulo"/>
            <p:cNvSpPr/>
            <p:nvPr/>
          </p:nvSpPr>
          <p:spPr>
            <a:xfrm>
              <a:off x="1592999" y="2260667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140</a:t>
              </a:r>
            </a:p>
          </p:txBody>
        </p:sp>
        <p:sp>
          <p:nvSpPr>
            <p:cNvPr id="22" name="87 Rectángulo"/>
            <p:cNvSpPr/>
            <p:nvPr/>
          </p:nvSpPr>
          <p:spPr>
            <a:xfrm>
              <a:off x="1592999" y="3092978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100</a:t>
              </a:r>
            </a:p>
          </p:txBody>
        </p:sp>
        <p:sp>
          <p:nvSpPr>
            <p:cNvPr id="23" name="87 Rectángulo"/>
            <p:cNvSpPr/>
            <p:nvPr/>
          </p:nvSpPr>
          <p:spPr>
            <a:xfrm>
              <a:off x="1592999" y="3925289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60</a:t>
              </a:r>
            </a:p>
          </p:txBody>
        </p:sp>
        <p:sp>
          <p:nvSpPr>
            <p:cNvPr id="24" name="87 Rectángulo"/>
            <p:cNvSpPr/>
            <p:nvPr/>
          </p:nvSpPr>
          <p:spPr>
            <a:xfrm>
              <a:off x="1592999" y="4341445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40</a:t>
              </a:r>
            </a:p>
          </p:txBody>
        </p:sp>
        <p:sp>
          <p:nvSpPr>
            <p:cNvPr id="25" name="87 Rectángulo"/>
            <p:cNvSpPr/>
            <p:nvPr/>
          </p:nvSpPr>
          <p:spPr>
            <a:xfrm>
              <a:off x="1592999" y="4757601"/>
              <a:ext cx="449846" cy="352315"/>
            </a:xfrm>
            <a:prstGeom prst="rect">
              <a:avLst/>
            </a:prstGeom>
          </p:spPr>
          <p:txBody>
            <a:bodyPr wrap="square" lIns="0" tIns="90634" rIns="0" bIns="90634">
              <a:spAutoFit/>
            </a:bodyPr>
            <a:lstStyle/>
            <a:p>
              <a:pPr marL="0" lvl="1"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20</a:t>
              </a:r>
            </a:p>
          </p:txBody>
        </p:sp>
        <p:sp>
          <p:nvSpPr>
            <p:cNvPr id="26" name="Textbox 1"/>
            <p:cNvSpPr/>
            <p:nvPr/>
          </p:nvSpPr>
          <p:spPr>
            <a:xfrm>
              <a:off x="6178435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Jun</a:t>
              </a:r>
            </a:p>
          </p:txBody>
        </p:sp>
        <p:sp>
          <p:nvSpPr>
            <p:cNvPr id="27" name="Textbox 1"/>
            <p:cNvSpPr/>
            <p:nvPr/>
          </p:nvSpPr>
          <p:spPr>
            <a:xfrm>
              <a:off x="7023937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Jul</a:t>
              </a:r>
            </a:p>
          </p:txBody>
        </p:sp>
        <p:sp>
          <p:nvSpPr>
            <p:cNvPr id="28" name="Textbox 1"/>
            <p:cNvSpPr/>
            <p:nvPr/>
          </p:nvSpPr>
          <p:spPr>
            <a:xfrm>
              <a:off x="7869438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Aug</a:t>
              </a:r>
            </a:p>
          </p:txBody>
        </p:sp>
        <p:sp>
          <p:nvSpPr>
            <p:cNvPr id="29" name="Textbox 1"/>
            <p:cNvSpPr/>
            <p:nvPr/>
          </p:nvSpPr>
          <p:spPr>
            <a:xfrm>
              <a:off x="8714940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Sep</a:t>
              </a:r>
            </a:p>
          </p:txBody>
        </p:sp>
        <p:sp>
          <p:nvSpPr>
            <p:cNvPr id="30" name="Textbox 1"/>
            <p:cNvSpPr/>
            <p:nvPr/>
          </p:nvSpPr>
          <p:spPr>
            <a:xfrm>
              <a:off x="9560442" y="5279914"/>
              <a:ext cx="863183" cy="427655"/>
            </a:xfrm>
            <a:prstGeom prst="rect">
              <a:avLst/>
            </a:prstGeom>
          </p:spPr>
          <p:txBody>
            <a:bodyPr wrap="square" lIns="241719" tIns="120859" rIns="241719" bIns="120859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Condensed" panose="020B0604020202020204" charset="0"/>
                  <a:sym typeface="Arial" panose="020B0604020202020204" pitchFamily="34" charset="0"/>
                </a:rPr>
                <a:t>Oct</a:t>
              </a:r>
            </a:p>
          </p:txBody>
        </p:sp>
        <p:sp>
          <p:nvSpPr>
            <p:cNvPr id="31" name="Documento 7"/>
            <p:cNvSpPr>
              <a:spLocks noChangeAspect="1"/>
            </p:cNvSpPr>
            <p:nvPr/>
          </p:nvSpPr>
          <p:spPr bwMode="auto">
            <a:xfrm rot="10800000">
              <a:off x="2058237" y="3241171"/>
              <a:ext cx="7933404" cy="2040846"/>
            </a:xfrm>
            <a:custGeom>
              <a:avLst/>
              <a:gdLst>
                <a:gd name="connsiteX0" fmla="*/ 0 w 21600"/>
                <a:gd name="connsiteY0" fmla="*/ 0 h 42644"/>
                <a:gd name="connsiteX1" fmla="*/ 21600 w 21600"/>
                <a:gd name="connsiteY1" fmla="*/ 0 h 42644"/>
                <a:gd name="connsiteX2" fmla="*/ 20245 w 21600"/>
                <a:gd name="connsiteY2" fmla="*/ 25607 h 42644"/>
                <a:gd name="connsiteX3" fmla="*/ 18941 w 21600"/>
                <a:gd name="connsiteY3" fmla="*/ 4757 h 42644"/>
                <a:gd name="connsiteX4" fmla="*/ 17116 w 21600"/>
                <a:gd name="connsiteY4" fmla="*/ 41405 h 42644"/>
                <a:gd name="connsiteX5" fmla="*/ 15458 w 21600"/>
                <a:gd name="connsiteY5" fmla="*/ 6102 h 42644"/>
                <a:gd name="connsiteX6" fmla="*/ 12465 w 21600"/>
                <a:gd name="connsiteY6" fmla="*/ 22856 h 42644"/>
                <a:gd name="connsiteX7" fmla="*/ 9982 w 21600"/>
                <a:gd name="connsiteY7" fmla="*/ 8683 h 42644"/>
                <a:gd name="connsiteX8" fmla="*/ 8035 w 21600"/>
                <a:gd name="connsiteY8" fmla="*/ 42644 h 42644"/>
                <a:gd name="connsiteX9" fmla="*/ 6094 w 21600"/>
                <a:gd name="connsiteY9" fmla="*/ 8137 h 42644"/>
                <a:gd name="connsiteX10" fmla="*/ 3360 w 21600"/>
                <a:gd name="connsiteY10" fmla="*/ 16337 h 42644"/>
                <a:gd name="connsiteX11" fmla="*/ 0 w 21600"/>
                <a:gd name="connsiteY11" fmla="*/ 0 h 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2644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755" y="25615"/>
                    <a:pt x="20245" y="25607"/>
                  </a:cubicBezTo>
                  <a:cubicBezTo>
                    <a:pt x="19735" y="25599"/>
                    <a:pt x="19353" y="4735"/>
                    <a:pt x="18941" y="4757"/>
                  </a:cubicBezTo>
                  <a:cubicBezTo>
                    <a:pt x="18491" y="4879"/>
                    <a:pt x="18056" y="41315"/>
                    <a:pt x="17116" y="41405"/>
                  </a:cubicBezTo>
                  <a:cubicBezTo>
                    <a:pt x="16176" y="41495"/>
                    <a:pt x="16233" y="9193"/>
                    <a:pt x="15458" y="6102"/>
                  </a:cubicBezTo>
                  <a:cubicBezTo>
                    <a:pt x="14683" y="3011"/>
                    <a:pt x="13378" y="22426"/>
                    <a:pt x="12465" y="22856"/>
                  </a:cubicBezTo>
                  <a:cubicBezTo>
                    <a:pt x="11552" y="23286"/>
                    <a:pt x="10720" y="5385"/>
                    <a:pt x="9982" y="8683"/>
                  </a:cubicBezTo>
                  <a:cubicBezTo>
                    <a:pt x="9244" y="11981"/>
                    <a:pt x="8683" y="42735"/>
                    <a:pt x="8035" y="42644"/>
                  </a:cubicBezTo>
                  <a:cubicBezTo>
                    <a:pt x="7387" y="42553"/>
                    <a:pt x="6859" y="8300"/>
                    <a:pt x="6094" y="8137"/>
                  </a:cubicBezTo>
                  <a:cubicBezTo>
                    <a:pt x="5050" y="8177"/>
                    <a:pt x="4556" y="16358"/>
                    <a:pt x="3360" y="16337"/>
                  </a:cubicBezTo>
                  <a:cubicBezTo>
                    <a:pt x="2164" y="16316"/>
                    <a:pt x="1562" y="8154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Documento 7"/>
            <p:cNvSpPr>
              <a:spLocks noChangeAspect="1"/>
            </p:cNvSpPr>
            <p:nvPr/>
          </p:nvSpPr>
          <p:spPr bwMode="auto">
            <a:xfrm rot="10800000">
              <a:off x="2058237" y="3448357"/>
              <a:ext cx="7933404" cy="1833661"/>
            </a:xfrm>
            <a:custGeom>
              <a:avLst/>
              <a:gdLst>
                <a:gd name="connsiteX0" fmla="*/ 0 w 21600"/>
                <a:gd name="connsiteY0" fmla="*/ 0 h 45809"/>
                <a:gd name="connsiteX1" fmla="*/ 21600 w 21600"/>
                <a:gd name="connsiteY1" fmla="*/ 0 h 45809"/>
                <a:gd name="connsiteX2" fmla="*/ 19365 w 21600"/>
                <a:gd name="connsiteY2" fmla="*/ 25812 h 45809"/>
                <a:gd name="connsiteX3" fmla="*/ 17978 w 21600"/>
                <a:gd name="connsiteY3" fmla="*/ 10324 h 45809"/>
                <a:gd name="connsiteX4" fmla="*/ 15848 w 21600"/>
                <a:gd name="connsiteY4" fmla="*/ 33197 h 45809"/>
                <a:gd name="connsiteX5" fmla="*/ 13726 w 21600"/>
                <a:gd name="connsiteY5" fmla="*/ 9407 h 45809"/>
                <a:gd name="connsiteX6" fmla="*/ 11344 w 21600"/>
                <a:gd name="connsiteY6" fmla="*/ 12188 h 45809"/>
                <a:gd name="connsiteX7" fmla="*/ 9078 w 21600"/>
                <a:gd name="connsiteY7" fmla="*/ 9184 h 45809"/>
                <a:gd name="connsiteX8" fmla="*/ 6700 w 21600"/>
                <a:gd name="connsiteY8" fmla="*/ 22364 h 45809"/>
                <a:gd name="connsiteX9" fmla="*/ 3687 w 21600"/>
                <a:gd name="connsiteY9" fmla="*/ 10140 h 45809"/>
                <a:gd name="connsiteX10" fmla="*/ 1804 w 21600"/>
                <a:gd name="connsiteY10" fmla="*/ 45809 h 45809"/>
                <a:gd name="connsiteX11" fmla="*/ 0 w 21600"/>
                <a:gd name="connsiteY11" fmla="*/ 0 h 4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5809">
                  <a:moveTo>
                    <a:pt x="0" y="0"/>
                  </a:moveTo>
                  <a:lnTo>
                    <a:pt x="21600" y="0"/>
                  </a:lnTo>
                  <a:cubicBezTo>
                    <a:pt x="20790" y="13317"/>
                    <a:pt x="20223" y="25858"/>
                    <a:pt x="19365" y="25812"/>
                  </a:cubicBezTo>
                  <a:cubicBezTo>
                    <a:pt x="18507" y="25766"/>
                    <a:pt x="18390" y="10302"/>
                    <a:pt x="17978" y="10324"/>
                  </a:cubicBezTo>
                  <a:cubicBezTo>
                    <a:pt x="17528" y="10446"/>
                    <a:pt x="16556" y="33350"/>
                    <a:pt x="15848" y="33197"/>
                  </a:cubicBezTo>
                  <a:cubicBezTo>
                    <a:pt x="15140" y="33044"/>
                    <a:pt x="14477" y="12909"/>
                    <a:pt x="13726" y="9407"/>
                  </a:cubicBezTo>
                  <a:cubicBezTo>
                    <a:pt x="12975" y="5906"/>
                    <a:pt x="12163" y="12290"/>
                    <a:pt x="11344" y="12188"/>
                  </a:cubicBezTo>
                  <a:cubicBezTo>
                    <a:pt x="10553" y="12220"/>
                    <a:pt x="9852" y="7488"/>
                    <a:pt x="9078" y="9184"/>
                  </a:cubicBezTo>
                  <a:cubicBezTo>
                    <a:pt x="8304" y="10880"/>
                    <a:pt x="7598" y="22205"/>
                    <a:pt x="6700" y="22364"/>
                  </a:cubicBezTo>
                  <a:cubicBezTo>
                    <a:pt x="5802" y="22523"/>
                    <a:pt x="4452" y="10303"/>
                    <a:pt x="3687" y="10140"/>
                  </a:cubicBezTo>
                  <a:cubicBezTo>
                    <a:pt x="2643" y="10180"/>
                    <a:pt x="2816" y="45803"/>
                    <a:pt x="1804" y="45809"/>
                  </a:cubicBezTo>
                  <a:cubicBezTo>
                    <a:pt x="792" y="45815"/>
                    <a:pt x="602" y="11525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0" name="Text Placeholder 1"/>
          <p:cNvSpPr txBox="1"/>
          <p:nvPr/>
        </p:nvSpPr>
        <p:spPr>
          <a:xfrm>
            <a:off x="1262744" y="560955"/>
            <a:ext cx="9666512" cy="5812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CREATIVE 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CHART SLIDE</a:t>
            </a:r>
          </a:p>
        </p:txBody>
      </p:sp>
      <p:sp>
        <p:nvSpPr>
          <p:cNvPr id="61" name="Text Placeholder 2"/>
          <p:cNvSpPr txBox="1"/>
          <p:nvPr/>
        </p:nvSpPr>
        <p:spPr>
          <a:xfrm>
            <a:off x="3940630" y="262366"/>
            <a:ext cx="4310740" cy="298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Solid Project’s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  <a:solidFill>
            <a:schemeClr val="bg1"/>
          </a:solidFill>
        </p:grpSpPr>
        <p:sp>
          <p:nvSpPr>
            <p:cNvPr id="63" name="Oval 62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93715" y="2017397"/>
            <a:ext cx="1670964" cy="891391"/>
            <a:chOff x="6807990" y="2017397"/>
            <a:chExt cx="1670964" cy="891391"/>
          </a:xfrm>
        </p:grpSpPr>
        <p:grpSp>
          <p:nvGrpSpPr>
            <p:cNvPr id="72" name="Group 71"/>
            <p:cNvGrpSpPr/>
            <p:nvPr/>
          </p:nvGrpSpPr>
          <p:grpSpPr>
            <a:xfrm>
              <a:off x="6807990" y="2017397"/>
              <a:ext cx="1670964" cy="891391"/>
              <a:chOff x="5489730" y="1977913"/>
              <a:chExt cx="1993110" cy="1063243"/>
            </a:xfrm>
          </p:grpSpPr>
          <p:sp>
            <p:nvSpPr>
              <p:cNvPr id="67" name="Rectangle: Rounded Corners 66"/>
              <p:cNvSpPr/>
              <p:nvPr/>
            </p:nvSpPr>
            <p:spPr>
              <a:xfrm>
                <a:off x="5489730" y="1977913"/>
                <a:ext cx="1993110" cy="957067"/>
              </a:xfrm>
              <a:prstGeom prst="roundRect">
                <a:avLst>
                  <a:gd name="adj" fmla="val 41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254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Isosceles Triangle 70"/>
              <p:cNvSpPr/>
              <p:nvPr/>
            </p:nvSpPr>
            <p:spPr>
              <a:xfrm flipV="1">
                <a:off x="5574813" y="2915884"/>
                <a:ext cx="198120" cy="12527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6900062" y="2069758"/>
              <a:ext cx="1486821" cy="695807"/>
              <a:chOff x="6992133" y="2013415"/>
              <a:chExt cx="1486821" cy="695807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992133" y="2293725"/>
                <a:ext cx="1486821" cy="41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“enim </a:t>
                </a:r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ipsam</a:t>
                </a:r>
                <a:r>
                  <a:rPr lang="pt-BR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voluptatem quia.</a:t>
                </a:r>
                <a:endParaRPr lang="en-US" sz="105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130136" y="2013415"/>
                <a:ext cx="1234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3200</a:t>
                </a:r>
              </a:p>
            </p:txBody>
          </p:sp>
        </p:grpSp>
      </p:grpSp>
      <p:sp>
        <p:nvSpPr>
          <p:cNvPr id="107" name="Rectangle: Rounded Corners 106"/>
          <p:cNvSpPr/>
          <p:nvPr/>
        </p:nvSpPr>
        <p:spPr>
          <a:xfrm>
            <a:off x="1674614" y="5449179"/>
            <a:ext cx="8842773" cy="841209"/>
          </a:xfrm>
          <a:prstGeom prst="roundRect">
            <a:avLst>
              <a:gd name="adj" fmla="val 6314"/>
            </a:avLst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11522719" y="6237138"/>
            <a:ext cx="395890" cy="3958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433555" y="6323185"/>
            <a:ext cx="5742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iberation Sans" panose="020B0604020202020204" pitchFamily="34" charset="0"/>
                <a:sym typeface="Arial" panose="020B0604020202020204" pitchFamily="34" charset="0"/>
              </a:rPr>
              <a:t>22</a:t>
            </a:fld>
            <a:endParaRPr lang="id-ID" sz="1400" b="1" i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iberation Sans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 rot="16200000">
            <a:off x="10750295" y="3313584"/>
            <a:ext cx="2168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pc="300" dirty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www.yourcompany.com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2152704" y="5562575"/>
            <a:ext cx="3502403" cy="268407"/>
            <a:chOff x="1938462" y="5225773"/>
            <a:chExt cx="3502403" cy="268407"/>
          </a:xfrm>
        </p:grpSpPr>
        <p:sp>
          <p:nvSpPr>
            <p:cNvPr id="78" name="TextBox 77"/>
            <p:cNvSpPr txBox="1"/>
            <p:nvPr/>
          </p:nvSpPr>
          <p:spPr>
            <a:xfrm>
              <a:off x="2145962" y="5225773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38462" y="5272407"/>
              <a:ext cx="195263" cy="195263"/>
              <a:chOff x="1104900" y="3359615"/>
              <a:chExt cx="195263" cy="195263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152704" y="5895054"/>
            <a:ext cx="3502403" cy="268407"/>
            <a:chOff x="1938462" y="5596352"/>
            <a:chExt cx="3502403" cy="268407"/>
          </a:xfrm>
        </p:grpSpPr>
        <p:sp>
          <p:nvSpPr>
            <p:cNvPr id="83" name="TextBox 82"/>
            <p:cNvSpPr txBox="1"/>
            <p:nvPr/>
          </p:nvSpPr>
          <p:spPr>
            <a:xfrm>
              <a:off x="2145962" y="5596352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938462" y="5642986"/>
              <a:ext cx="195263" cy="195263"/>
              <a:chOff x="1104900" y="3359615"/>
              <a:chExt cx="195263" cy="19526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6700123" y="5562575"/>
            <a:ext cx="3502403" cy="268407"/>
            <a:chOff x="6485881" y="5225773"/>
            <a:chExt cx="3502403" cy="268407"/>
          </a:xfrm>
        </p:grpSpPr>
        <p:sp>
          <p:nvSpPr>
            <p:cNvPr id="93" name="TextBox 92"/>
            <p:cNvSpPr txBox="1"/>
            <p:nvPr/>
          </p:nvSpPr>
          <p:spPr>
            <a:xfrm>
              <a:off x="6693381" y="5225773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6485881" y="5272407"/>
              <a:ext cx="195263" cy="195263"/>
              <a:chOff x="1104900" y="3359615"/>
              <a:chExt cx="195263" cy="195263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700123" y="5895054"/>
            <a:ext cx="3502403" cy="268407"/>
            <a:chOff x="6485881" y="5596352"/>
            <a:chExt cx="3502403" cy="268407"/>
          </a:xfrm>
        </p:grpSpPr>
        <p:sp>
          <p:nvSpPr>
            <p:cNvPr id="98" name="TextBox 97"/>
            <p:cNvSpPr txBox="1"/>
            <p:nvPr/>
          </p:nvSpPr>
          <p:spPr>
            <a:xfrm>
              <a:off x="6693381" y="5596352"/>
              <a:ext cx="3294903" cy="26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05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05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6485881" y="5642986"/>
              <a:ext cx="195263" cy="195263"/>
              <a:chOff x="1104900" y="3359615"/>
              <a:chExt cx="195263" cy="195263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104900" y="3359615"/>
                <a:ext cx="195263" cy="19526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Freeform 124"/>
              <p:cNvSpPr>
                <a:spLocks noEditPoints="1"/>
              </p:cNvSpPr>
              <p:nvPr/>
            </p:nvSpPr>
            <p:spPr bwMode="auto">
              <a:xfrm>
                <a:off x="1145712" y="3416262"/>
                <a:ext cx="113638" cy="81968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0" grpId="0"/>
      <p:bldP spid="61" grpId="0"/>
      <p:bldP spid="10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9616593" y="4142550"/>
            <a:ext cx="1563123" cy="1563123"/>
            <a:chOff x="5570123" y="4057720"/>
            <a:chExt cx="1563123" cy="1563123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5570123" y="4057720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82098" y="4734956"/>
              <a:ext cx="1339173" cy="819307"/>
              <a:chOff x="5682098" y="4666321"/>
              <a:chExt cx="1339173" cy="81930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5682098" y="4977797"/>
                <a:ext cx="133917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“enim ipsam voluptatem quia voluptas sit.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1425</a:t>
                </a:r>
              </a:p>
            </p:txBody>
          </p:sp>
        </p:grpSp>
        <p:sp>
          <p:nvSpPr>
            <p:cNvPr id="25" name="Freeform 158"/>
            <p:cNvSpPr>
              <a:spLocks noEditPoints="1"/>
            </p:cNvSpPr>
            <p:nvPr/>
          </p:nvSpPr>
          <p:spPr bwMode="auto">
            <a:xfrm>
              <a:off x="6150959" y="4255568"/>
              <a:ext cx="356826" cy="422648"/>
            </a:xfrm>
            <a:custGeom>
              <a:avLst/>
              <a:gdLst>
                <a:gd name="T0" fmla="*/ 85 w 172"/>
                <a:gd name="T1" fmla="*/ 204 h 204"/>
                <a:gd name="T2" fmla="*/ 85 w 172"/>
                <a:gd name="T3" fmla="*/ 204 h 204"/>
                <a:gd name="T4" fmla="*/ 4 w 172"/>
                <a:gd name="T5" fmla="*/ 185 h 204"/>
                <a:gd name="T6" fmla="*/ 2 w 172"/>
                <a:gd name="T7" fmla="*/ 184 h 204"/>
                <a:gd name="T8" fmla="*/ 2 w 172"/>
                <a:gd name="T9" fmla="*/ 181 h 204"/>
                <a:gd name="T10" fmla="*/ 15 w 172"/>
                <a:gd name="T11" fmla="*/ 143 h 204"/>
                <a:gd name="T12" fmla="*/ 61 w 172"/>
                <a:gd name="T13" fmla="*/ 125 h 204"/>
                <a:gd name="T14" fmla="*/ 61 w 172"/>
                <a:gd name="T15" fmla="*/ 121 h 204"/>
                <a:gd name="T16" fmla="*/ 15 w 172"/>
                <a:gd name="T17" fmla="*/ 99 h 204"/>
                <a:gd name="T18" fmla="*/ 9 w 172"/>
                <a:gd name="T19" fmla="*/ 93 h 204"/>
                <a:gd name="T20" fmla="*/ 17 w 172"/>
                <a:gd name="T21" fmla="*/ 92 h 204"/>
                <a:gd name="T22" fmla="*/ 40 w 172"/>
                <a:gd name="T23" fmla="*/ 64 h 204"/>
                <a:gd name="T24" fmla="*/ 46 w 172"/>
                <a:gd name="T25" fmla="*/ 35 h 204"/>
                <a:gd name="T26" fmla="*/ 83 w 172"/>
                <a:gd name="T27" fmla="*/ 0 h 204"/>
                <a:gd name="T28" fmla="*/ 88 w 172"/>
                <a:gd name="T29" fmla="*/ 0 h 204"/>
                <a:gd name="T30" fmla="*/ 118 w 172"/>
                <a:gd name="T31" fmla="*/ 13 h 204"/>
                <a:gd name="T32" fmla="*/ 135 w 172"/>
                <a:gd name="T33" fmla="*/ 75 h 204"/>
                <a:gd name="T34" fmla="*/ 152 w 172"/>
                <a:gd name="T35" fmla="*/ 92 h 204"/>
                <a:gd name="T36" fmla="*/ 157 w 172"/>
                <a:gd name="T37" fmla="*/ 93 h 204"/>
                <a:gd name="T38" fmla="*/ 154 w 172"/>
                <a:gd name="T39" fmla="*/ 98 h 204"/>
                <a:gd name="T40" fmla="*/ 110 w 172"/>
                <a:gd name="T41" fmla="*/ 120 h 204"/>
                <a:gd name="T42" fmla="*/ 111 w 172"/>
                <a:gd name="T43" fmla="*/ 126 h 204"/>
                <a:gd name="T44" fmla="*/ 144 w 172"/>
                <a:gd name="T45" fmla="*/ 134 h 204"/>
                <a:gd name="T46" fmla="*/ 172 w 172"/>
                <a:gd name="T47" fmla="*/ 181 h 204"/>
                <a:gd name="T48" fmla="*/ 172 w 172"/>
                <a:gd name="T49" fmla="*/ 184 h 204"/>
                <a:gd name="T50" fmla="*/ 170 w 172"/>
                <a:gd name="T51" fmla="*/ 185 h 204"/>
                <a:gd name="T52" fmla="*/ 85 w 172"/>
                <a:gd name="T53" fmla="*/ 204 h 204"/>
                <a:gd name="T54" fmla="*/ 10 w 172"/>
                <a:gd name="T55" fmla="*/ 178 h 204"/>
                <a:gd name="T56" fmla="*/ 85 w 172"/>
                <a:gd name="T57" fmla="*/ 196 h 204"/>
                <a:gd name="T58" fmla="*/ 85 w 172"/>
                <a:gd name="T59" fmla="*/ 200 h 204"/>
                <a:gd name="T60" fmla="*/ 85 w 172"/>
                <a:gd name="T61" fmla="*/ 196 h 204"/>
                <a:gd name="T62" fmla="*/ 164 w 172"/>
                <a:gd name="T63" fmla="*/ 178 h 204"/>
                <a:gd name="T64" fmla="*/ 109 w 172"/>
                <a:gd name="T65" fmla="*/ 134 h 204"/>
                <a:gd name="T66" fmla="*/ 108 w 172"/>
                <a:gd name="T67" fmla="*/ 134 h 204"/>
                <a:gd name="T68" fmla="*/ 104 w 172"/>
                <a:gd name="T69" fmla="*/ 134 h 204"/>
                <a:gd name="T70" fmla="*/ 101 w 172"/>
                <a:gd name="T71" fmla="*/ 113 h 204"/>
                <a:gd name="T72" fmla="*/ 106 w 172"/>
                <a:gd name="T73" fmla="*/ 112 h 204"/>
                <a:gd name="T74" fmla="*/ 144 w 172"/>
                <a:gd name="T75" fmla="*/ 97 h 204"/>
                <a:gd name="T76" fmla="*/ 127 w 172"/>
                <a:gd name="T77" fmla="*/ 76 h 204"/>
                <a:gd name="T78" fmla="*/ 127 w 172"/>
                <a:gd name="T79" fmla="*/ 75 h 204"/>
                <a:gd name="T80" fmla="*/ 127 w 172"/>
                <a:gd name="T81" fmla="*/ 75 h 204"/>
                <a:gd name="T82" fmla="*/ 112 w 172"/>
                <a:gd name="T83" fmla="*/ 18 h 204"/>
                <a:gd name="T84" fmla="*/ 84 w 172"/>
                <a:gd name="T85" fmla="*/ 8 h 204"/>
                <a:gd name="T86" fmla="*/ 48 w 172"/>
                <a:gd name="T87" fmla="*/ 64 h 204"/>
                <a:gd name="T88" fmla="*/ 48 w 172"/>
                <a:gd name="T89" fmla="*/ 65 h 204"/>
                <a:gd name="T90" fmla="*/ 25 w 172"/>
                <a:gd name="T91" fmla="*/ 98 h 204"/>
                <a:gd name="T92" fmla="*/ 60 w 172"/>
                <a:gd name="T93" fmla="*/ 113 h 204"/>
                <a:gd name="T94" fmla="*/ 64 w 172"/>
                <a:gd name="T95" fmla="*/ 113 h 204"/>
                <a:gd name="T96" fmla="*/ 69 w 172"/>
                <a:gd name="T97" fmla="*/ 112 h 204"/>
                <a:gd name="T98" fmla="*/ 69 w 172"/>
                <a:gd name="T99" fmla="*/ 133 h 204"/>
                <a:gd name="T100" fmla="*/ 65 w 172"/>
                <a:gd name="T101" fmla="*/ 133 h 204"/>
                <a:gd name="T102" fmla="*/ 21 w 172"/>
                <a:gd name="T103" fmla="*/ 149 h 204"/>
                <a:gd name="T104" fmla="*/ 10 w 172"/>
                <a:gd name="T105" fmla="*/ 17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04">
                  <a:moveTo>
                    <a:pt x="85" y="204"/>
                  </a:moveTo>
                  <a:cubicBezTo>
                    <a:pt x="85" y="204"/>
                    <a:pt x="85" y="204"/>
                    <a:pt x="85" y="204"/>
                  </a:cubicBezTo>
                  <a:cubicBezTo>
                    <a:pt x="45" y="204"/>
                    <a:pt x="6" y="185"/>
                    <a:pt x="4" y="185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2" y="181"/>
                    <a:pt x="0" y="160"/>
                    <a:pt x="15" y="143"/>
                  </a:cubicBezTo>
                  <a:cubicBezTo>
                    <a:pt x="25" y="132"/>
                    <a:pt x="40" y="126"/>
                    <a:pt x="61" y="125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53" y="121"/>
                    <a:pt x="35" y="119"/>
                    <a:pt x="15" y="99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8" y="92"/>
                    <a:pt x="36" y="89"/>
                    <a:pt x="40" y="64"/>
                  </a:cubicBezTo>
                  <a:cubicBezTo>
                    <a:pt x="40" y="62"/>
                    <a:pt x="41" y="48"/>
                    <a:pt x="46" y="35"/>
                  </a:cubicBezTo>
                  <a:cubicBezTo>
                    <a:pt x="53" y="14"/>
                    <a:pt x="66" y="2"/>
                    <a:pt x="83" y="0"/>
                  </a:cubicBezTo>
                  <a:cubicBezTo>
                    <a:pt x="83" y="0"/>
                    <a:pt x="85" y="0"/>
                    <a:pt x="88" y="0"/>
                  </a:cubicBezTo>
                  <a:cubicBezTo>
                    <a:pt x="95" y="0"/>
                    <a:pt x="108" y="2"/>
                    <a:pt x="118" y="13"/>
                  </a:cubicBezTo>
                  <a:cubicBezTo>
                    <a:pt x="130" y="25"/>
                    <a:pt x="136" y="46"/>
                    <a:pt x="135" y="75"/>
                  </a:cubicBezTo>
                  <a:cubicBezTo>
                    <a:pt x="135" y="77"/>
                    <a:pt x="139" y="89"/>
                    <a:pt x="152" y="92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9"/>
                    <a:pt x="142" y="117"/>
                    <a:pt x="110" y="120"/>
                  </a:cubicBezTo>
                  <a:cubicBezTo>
                    <a:pt x="111" y="126"/>
                    <a:pt x="111" y="126"/>
                    <a:pt x="111" y="126"/>
                  </a:cubicBezTo>
                  <a:cubicBezTo>
                    <a:pt x="118" y="126"/>
                    <a:pt x="131" y="127"/>
                    <a:pt x="144" y="134"/>
                  </a:cubicBezTo>
                  <a:cubicBezTo>
                    <a:pt x="162" y="143"/>
                    <a:pt x="172" y="159"/>
                    <a:pt x="172" y="181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68" y="185"/>
                    <a:pt x="127" y="204"/>
                    <a:pt x="85" y="204"/>
                  </a:cubicBezTo>
                  <a:close/>
                  <a:moveTo>
                    <a:pt x="10" y="178"/>
                  </a:moveTo>
                  <a:cubicBezTo>
                    <a:pt x="18" y="182"/>
                    <a:pt x="52" y="196"/>
                    <a:pt x="85" y="196"/>
                  </a:cubicBezTo>
                  <a:cubicBezTo>
                    <a:pt x="85" y="200"/>
                    <a:pt x="85" y="200"/>
                    <a:pt x="85" y="200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120" y="196"/>
                    <a:pt x="155" y="182"/>
                    <a:pt x="164" y="178"/>
                  </a:cubicBezTo>
                  <a:cubicBezTo>
                    <a:pt x="162" y="136"/>
                    <a:pt x="118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27" y="111"/>
                    <a:pt x="139" y="103"/>
                    <a:pt x="144" y="97"/>
                  </a:cubicBezTo>
                  <a:cubicBezTo>
                    <a:pt x="130" y="91"/>
                    <a:pt x="127" y="77"/>
                    <a:pt x="127" y="76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8" y="48"/>
                    <a:pt x="123" y="29"/>
                    <a:pt x="112" y="18"/>
                  </a:cubicBezTo>
                  <a:cubicBezTo>
                    <a:pt x="100" y="5"/>
                    <a:pt x="84" y="8"/>
                    <a:pt x="84" y="8"/>
                  </a:cubicBezTo>
                  <a:cubicBezTo>
                    <a:pt x="50" y="12"/>
                    <a:pt x="48" y="64"/>
                    <a:pt x="48" y="6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5" y="86"/>
                    <a:pt x="33" y="94"/>
                    <a:pt x="25" y="98"/>
                  </a:cubicBezTo>
                  <a:cubicBezTo>
                    <a:pt x="41" y="111"/>
                    <a:pt x="53" y="113"/>
                    <a:pt x="60" y="113"/>
                  </a:cubicBezTo>
                  <a:cubicBezTo>
                    <a:pt x="63" y="113"/>
                    <a:pt x="64" y="113"/>
                    <a:pt x="64" y="113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45" y="133"/>
                    <a:pt x="30" y="138"/>
                    <a:pt x="21" y="149"/>
                  </a:cubicBezTo>
                  <a:cubicBezTo>
                    <a:pt x="11" y="159"/>
                    <a:pt x="10" y="173"/>
                    <a:pt x="10" y="1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558583" y="4142550"/>
            <a:ext cx="1563123" cy="1563123"/>
            <a:chOff x="5570123" y="2183121"/>
            <a:chExt cx="1563123" cy="1563123"/>
          </a:xfrm>
        </p:grpSpPr>
        <p:sp>
          <p:nvSpPr>
            <p:cNvPr id="29" name="Rectangle: Rounded Corners 28"/>
            <p:cNvSpPr/>
            <p:nvPr/>
          </p:nvSpPr>
          <p:spPr>
            <a:xfrm>
              <a:off x="5570123" y="2183121"/>
              <a:ext cx="1563123" cy="1563123"/>
            </a:xfrm>
            <a:prstGeom prst="roundRect">
              <a:avLst>
                <a:gd name="adj" fmla="val 297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50800" dir="54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159"/>
            <p:cNvSpPr>
              <a:spLocks noEditPoints="1"/>
            </p:cNvSpPr>
            <p:nvPr/>
          </p:nvSpPr>
          <p:spPr bwMode="auto">
            <a:xfrm>
              <a:off x="6126709" y="2383885"/>
              <a:ext cx="405326" cy="412256"/>
            </a:xfrm>
            <a:custGeom>
              <a:avLst/>
              <a:gdLst>
                <a:gd name="T0" fmla="*/ 97 w 196"/>
                <a:gd name="T1" fmla="*/ 200 h 200"/>
                <a:gd name="T2" fmla="*/ 10 w 196"/>
                <a:gd name="T3" fmla="*/ 178 h 200"/>
                <a:gd name="T4" fmla="*/ 8 w 196"/>
                <a:gd name="T5" fmla="*/ 177 h 200"/>
                <a:gd name="T6" fmla="*/ 8 w 196"/>
                <a:gd name="T7" fmla="*/ 175 h 200"/>
                <a:gd name="T8" fmla="*/ 46 w 196"/>
                <a:gd name="T9" fmla="*/ 117 h 200"/>
                <a:gd name="T10" fmla="*/ 46 w 196"/>
                <a:gd name="T11" fmla="*/ 117 h 200"/>
                <a:gd name="T12" fmla="*/ 69 w 196"/>
                <a:gd name="T13" fmla="*/ 102 h 200"/>
                <a:gd name="T14" fmla="*/ 70 w 196"/>
                <a:gd name="T15" fmla="*/ 101 h 200"/>
                <a:gd name="T16" fmla="*/ 67 w 196"/>
                <a:gd name="T17" fmla="*/ 86 h 200"/>
                <a:gd name="T18" fmla="*/ 58 w 196"/>
                <a:gd name="T19" fmla="*/ 46 h 200"/>
                <a:gd name="T20" fmla="*/ 58 w 196"/>
                <a:gd name="T21" fmla="*/ 45 h 200"/>
                <a:gd name="T22" fmla="*/ 59 w 196"/>
                <a:gd name="T23" fmla="*/ 45 h 200"/>
                <a:gd name="T24" fmla="*/ 62 w 196"/>
                <a:gd name="T25" fmla="*/ 19 h 200"/>
                <a:gd name="T26" fmla="*/ 63 w 196"/>
                <a:gd name="T27" fmla="*/ 19 h 200"/>
                <a:gd name="T28" fmla="*/ 80 w 196"/>
                <a:gd name="T29" fmla="*/ 0 h 200"/>
                <a:gd name="T30" fmla="*/ 97 w 196"/>
                <a:gd name="T31" fmla="*/ 7 h 200"/>
                <a:gd name="T32" fmla="*/ 132 w 196"/>
                <a:gd name="T33" fmla="*/ 30 h 200"/>
                <a:gd name="T34" fmla="*/ 134 w 196"/>
                <a:gd name="T35" fmla="*/ 51 h 200"/>
                <a:gd name="T36" fmla="*/ 134 w 196"/>
                <a:gd name="T37" fmla="*/ 62 h 200"/>
                <a:gd name="T38" fmla="*/ 137 w 196"/>
                <a:gd name="T39" fmla="*/ 73 h 200"/>
                <a:gd name="T40" fmla="*/ 130 w 196"/>
                <a:gd name="T41" fmla="*/ 86 h 200"/>
                <a:gd name="T42" fmla="*/ 126 w 196"/>
                <a:gd name="T43" fmla="*/ 101 h 200"/>
                <a:gd name="T44" fmla="*/ 176 w 196"/>
                <a:gd name="T45" fmla="*/ 128 h 200"/>
                <a:gd name="T46" fmla="*/ 189 w 196"/>
                <a:gd name="T47" fmla="*/ 175 h 200"/>
                <a:gd name="T48" fmla="*/ 189 w 196"/>
                <a:gd name="T49" fmla="*/ 177 h 200"/>
                <a:gd name="T50" fmla="*/ 187 w 196"/>
                <a:gd name="T51" fmla="*/ 178 h 200"/>
                <a:gd name="T52" fmla="*/ 97 w 196"/>
                <a:gd name="T53" fmla="*/ 200 h 200"/>
                <a:gd name="T54" fmla="*/ 16 w 196"/>
                <a:gd name="T55" fmla="*/ 172 h 200"/>
                <a:gd name="T56" fmla="*/ 97 w 196"/>
                <a:gd name="T57" fmla="*/ 192 h 200"/>
                <a:gd name="T58" fmla="*/ 182 w 196"/>
                <a:gd name="T59" fmla="*/ 172 h 200"/>
                <a:gd name="T60" fmla="*/ 174 w 196"/>
                <a:gd name="T61" fmla="*/ 136 h 200"/>
                <a:gd name="T62" fmla="*/ 118 w 196"/>
                <a:gd name="T63" fmla="*/ 101 h 200"/>
                <a:gd name="T64" fmla="*/ 118 w 196"/>
                <a:gd name="T65" fmla="*/ 100 h 200"/>
                <a:gd name="T66" fmla="*/ 118 w 196"/>
                <a:gd name="T67" fmla="*/ 99 h 200"/>
                <a:gd name="T68" fmla="*/ 122 w 196"/>
                <a:gd name="T69" fmla="*/ 84 h 200"/>
                <a:gd name="T70" fmla="*/ 122 w 196"/>
                <a:gd name="T71" fmla="*/ 82 h 200"/>
                <a:gd name="T72" fmla="*/ 124 w 196"/>
                <a:gd name="T73" fmla="*/ 81 h 200"/>
                <a:gd name="T74" fmla="*/ 129 w 196"/>
                <a:gd name="T75" fmla="*/ 72 h 200"/>
                <a:gd name="T76" fmla="*/ 127 w 196"/>
                <a:gd name="T77" fmla="*/ 67 h 200"/>
                <a:gd name="T78" fmla="*/ 127 w 196"/>
                <a:gd name="T79" fmla="*/ 66 h 200"/>
                <a:gd name="T80" fmla="*/ 126 w 196"/>
                <a:gd name="T81" fmla="*/ 65 h 200"/>
                <a:gd name="T82" fmla="*/ 127 w 196"/>
                <a:gd name="T83" fmla="*/ 48 h 200"/>
                <a:gd name="T84" fmla="*/ 125 w 196"/>
                <a:gd name="T85" fmla="*/ 33 h 200"/>
                <a:gd name="T86" fmla="*/ 94 w 196"/>
                <a:gd name="T87" fmla="*/ 14 h 200"/>
                <a:gd name="T88" fmla="*/ 94 w 196"/>
                <a:gd name="T89" fmla="*/ 14 h 200"/>
                <a:gd name="T90" fmla="*/ 93 w 196"/>
                <a:gd name="T91" fmla="*/ 13 h 200"/>
                <a:gd name="T92" fmla="*/ 80 w 196"/>
                <a:gd name="T93" fmla="*/ 8 h 200"/>
                <a:gd name="T94" fmla="*/ 70 w 196"/>
                <a:gd name="T95" fmla="*/ 20 h 200"/>
                <a:gd name="T96" fmla="*/ 66 w 196"/>
                <a:gd name="T97" fmla="*/ 48 h 200"/>
                <a:gd name="T98" fmla="*/ 74 w 196"/>
                <a:gd name="T99" fmla="*/ 82 h 200"/>
                <a:gd name="T100" fmla="*/ 74 w 196"/>
                <a:gd name="T101" fmla="*/ 83 h 200"/>
                <a:gd name="T102" fmla="*/ 74 w 196"/>
                <a:gd name="T103" fmla="*/ 108 h 200"/>
                <a:gd name="T104" fmla="*/ 47 w 196"/>
                <a:gd name="T105" fmla="*/ 125 h 200"/>
                <a:gd name="T106" fmla="*/ 16 w 196"/>
                <a:gd name="T107" fmla="*/ 17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200">
                  <a:moveTo>
                    <a:pt x="97" y="200"/>
                  </a:moveTo>
                  <a:cubicBezTo>
                    <a:pt x="54" y="200"/>
                    <a:pt x="12" y="179"/>
                    <a:pt x="10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0" y="128"/>
                    <a:pt x="45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54" y="117"/>
                    <a:pt x="65" y="106"/>
                    <a:pt x="69" y="102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0" y="99"/>
                    <a:pt x="69" y="92"/>
                    <a:pt x="67" y="86"/>
                  </a:cubicBezTo>
                  <a:cubicBezTo>
                    <a:pt x="54" y="62"/>
                    <a:pt x="58" y="47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0" y="42"/>
                    <a:pt x="62" y="30"/>
                    <a:pt x="62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3"/>
                    <a:pt x="74" y="0"/>
                    <a:pt x="80" y="0"/>
                  </a:cubicBezTo>
                  <a:cubicBezTo>
                    <a:pt x="88" y="0"/>
                    <a:pt x="95" y="5"/>
                    <a:pt x="97" y="7"/>
                  </a:cubicBezTo>
                  <a:cubicBezTo>
                    <a:pt x="115" y="12"/>
                    <a:pt x="127" y="19"/>
                    <a:pt x="132" y="30"/>
                  </a:cubicBezTo>
                  <a:cubicBezTo>
                    <a:pt x="138" y="41"/>
                    <a:pt x="134" y="51"/>
                    <a:pt x="134" y="51"/>
                  </a:cubicBezTo>
                  <a:cubicBezTo>
                    <a:pt x="133" y="54"/>
                    <a:pt x="134" y="59"/>
                    <a:pt x="134" y="62"/>
                  </a:cubicBezTo>
                  <a:cubicBezTo>
                    <a:pt x="137" y="65"/>
                    <a:pt x="138" y="69"/>
                    <a:pt x="137" y="73"/>
                  </a:cubicBezTo>
                  <a:cubicBezTo>
                    <a:pt x="137" y="79"/>
                    <a:pt x="132" y="84"/>
                    <a:pt x="130" y="86"/>
                  </a:cubicBezTo>
                  <a:cubicBezTo>
                    <a:pt x="129" y="92"/>
                    <a:pt x="127" y="98"/>
                    <a:pt x="126" y="101"/>
                  </a:cubicBezTo>
                  <a:cubicBezTo>
                    <a:pt x="129" y="110"/>
                    <a:pt x="157" y="122"/>
                    <a:pt x="176" y="128"/>
                  </a:cubicBezTo>
                  <a:cubicBezTo>
                    <a:pt x="196" y="134"/>
                    <a:pt x="190" y="171"/>
                    <a:pt x="189" y="175"/>
                  </a:cubicBezTo>
                  <a:cubicBezTo>
                    <a:pt x="189" y="177"/>
                    <a:pt x="189" y="177"/>
                    <a:pt x="189" y="177"/>
                  </a:cubicBezTo>
                  <a:cubicBezTo>
                    <a:pt x="187" y="178"/>
                    <a:pt x="187" y="178"/>
                    <a:pt x="187" y="178"/>
                  </a:cubicBezTo>
                  <a:cubicBezTo>
                    <a:pt x="185" y="179"/>
                    <a:pt x="142" y="200"/>
                    <a:pt x="97" y="200"/>
                  </a:cubicBezTo>
                  <a:close/>
                  <a:moveTo>
                    <a:pt x="16" y="172"/>
                  </a:moveTo>
                  <a:cubicBezTo>
                    <a:pt x="24" y="176"/>
                    <a:pt x="61" y="192"/>
                    <a:pt x="97" y="192"/>
                  </a:cubicBezTo>
                  <a:cubicBezTo>
                    <a:pt x="135" y="192"/>
                    <a:pt x="173" y="176"/>
                    <a:pt x="182" y="172"/>
                  </a:cubicBezTo>
                  <a:cubicBezTo>
                    <a:pt x="183" y="162"/>
                    <a:pt x="184" y="139"/>
                    <a:pt x="174" y="136"/>
                  </a:cubicBezTo>
                  <a:cubicBezTo>
                    <a:pt x="165" y="133"/>
                    <a:pt x="121" y="119"/>
                    <a:pt x="118" y="101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8" y="99"/>
                    <a:pt x="118" y="99"/>
                    <a:pt x="118" y="99"/>
                  </a:cubicBezTo>
                  <a:cubicBezTo>
                    <a:pt x="118" y="99"/>
                    <a:pt x="122" y="90"/>
                    <a:pt x="122" y="84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5" y="80"/>
                    <a:pt x="129" y="76"/>
                    <a:pt x="129" y="72"/>
                  </a:cubicBezTo>
                  <a:cubicBezTo>
                    <a:pt x="129" y="70"/>
                    <a:pt x="129" y="68"/>
                    <a:pt x="127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6" y="63"/>
                    <a:pt x="124" y="54"/>
                    <a:pt x="127" y="48"/>
                  </a:cubicBezTo>
                  <a:cubicBezTo>
                    <a:pt x="127" y="48"/>
                    <a:pt x="129" y="41"/>
                    <a:pt x="125" y="33"/>
                  </a:cubicBezTo>
                  <a:cubicBezTo>
                    <a:pt x="120" y="25"/>
                    <a:pt x="110" y="18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2"/>
                    <a:pt x="85" y="8"/>
                    <a:pt x="80" y="8"/>
                  </a:cubicBezTo>
                  <a:cubicBezTo>
                    <a:pt x="79" y="8"/>
                    <a:pt x="73" y="8"/>
                    <a:pt x="70" y="20"/>
                  </a:cubicBezTo>
                  <a:cubicBezTo>
                    <a:pt x="70" y="27"/>
                    <a:pt x="69" y="43"/>
                    <a:pt x="66" y="48"/>
                  </a:cubicBezTo>
                  <a:cubicBezTo>
                    <a:pt x="65" y="51"/>
                    <a:pt x="63" y="63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7" y="91"/>
                    <a:pt x="81" y="104"/>
                    <a:pt x="74" y="108"/>
                  </a:cubicBezTo>
                  <a:cubicBezTo>
                    <a:pt x="71" y="111"/>
                    <a:pt x="58" y="124"/>
                    <a:pt x="47" y="125"/>
                  </a:cubicBezTo>
                  <a:cubicBezTo>
                    <a:pt x="43" y="126"/>
                    <a:pt x="10" y="135"/>
                    <a:pt x="16" y="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682098" y="2852881"/>
              <a:ext cx="1339173" cy="819307"/>
              <a:chOff x="5682098" y="4666321"/>
              <a:chExt cx="1339173" cy="81930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5682098" y="4977797"/>
                <a:ext cx="133917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“enim ipsam voluptatem quia voluptas sit.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795840" y="4666321"/>
                <a:ext cx="1111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2170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7531554" y="3310884"/>
            <a:ext cx="351653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62615" y="1301110"/>
            <a:ext cx="4407085" cy="1622028"/>
            <a:chOff x="7162615" y="1301110"/>
            <a:chExt cx="4407085" cy="1622028"/>
          </a:xfrm>
        </p:grpSpPr>
        <p:sp>
          <p:nvSpPr>
            <p:cNvPr id="34" name="TextBox 33"/>
            <p:cNvSpPr txBox="1"/>
            <p:nvPr/>
          </p:nvSpPr>
          <p:spPr>
            <a:xfrm>
              <a:off x="7602124" y="1301110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8583" y="1599699"/>
              <a:ext cx="4011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 FIVE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IMAGE LAYOUT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162615" y="1832335"/>
              <a:ext cx="295275" cy="246132"/>
              <a:chOff x="466725" y="2427118"/>
              <a:chExt cx="295275" cy="246132"/>
            </a:xfrm>
          </p:grpSpPr>
          <p:sp>
            <p:nvSpPr>
              <p:cNvPr id="38" name="Rectangle: Rounded Corners 37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Rectangle: Rounded Corners 38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8" y="632733"/>
            <a:ext cx="6858000" cy="6225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3" name="Freeform: Shape 72"/>
          <p:cNvSpPr/>
          <p:nvPr/>
        </p:nvSpPr>
        <p:spPr>
          <a:xfrm>
            <a:off x="0" y="0"/>
            <a:ext cx="12192000" cy="4162541"/>
          </a:xfrm>
          <a:custGeom>
            <a:avLst/>
            <a:gdLst>
              <a:gd name="connsiteX0" fmla="*/ 0 w 12192000"/>
              <a:gd name="connsiteY0" fmla="*/ 0 h 4162541"/>
              <a:gd name="connsiteX1" fmla="*/ 12192000 w 12192000"/>
              <a:gd name="connsiteY1" fmla="*/ 0 h 4162541"/>
              <a:gd name="connsiteX2" fmla="*/ 12192000 w 12192000"/>
              <a:gd name="connsiteY2" fmla="*/ 1876645 h 4162541"/>
              <a:gd name="connsiteX3" fmla="*/ 11907479 w 12192000"/>
              <a:gd name="connsiteY3" fmla="*/ 1828800 h 4162541"/>
              <a:gd name="connsiteX4" fmla="*/ 10264877 w 12192000"/>
              <a:gd name="connsiteY4" fmla="*/ 1887794 h 4162541"/>
              <a:gd name="connsiteX5" fmla="*/ 5899356 w 12192000"/>
              <a:gd name="connsiteY5" fmla="*/ 3864077 h 4162541"/>
              <a:gd name="connsiteX6" fmla="*/ 1327355 w 12192000"/>
              <a:gd name="connsiteY6" fmla="*/ 4159045 h 4162541"/>
              <a:gd name="connsiteX7" fmla="*/ 38023 w 12192000"/>
              <a:gd name="connsiteY7" fmla="*/ 3988287 h 4162541"/>
              <a:gd name="connsiteX8" fmla="*/ 0 w 12192000"/>
              <a:gd name="connsiteY8" fmla="*/ 3975572 h 416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162541">
                <a:moveTo>
                  <a:pt x="0" y="0"/>
                </a:moveTo>
                <a:lnTo>
                  <a:pt x="12192000" y="0"/>
                </a:lnTo>
                <a:lnTo>
                  <a:pt x="12192000" y="1876645"/>
                </a:lnTo>
                <a:lnTo>
                  <a:pt x="11907479" y="1828800"/>
                </a:lnTo>
                <a:cubicBezTo>
                  <a:pt x="11426312" y="1759975"/>
                  <a:pt x="10859728" y="1735394"/>
                  <a:pt x="10264877" y="1887794"/>
                </a:cubicBezTo>
                <a:cubicBezTo>
                  <a:pt x="9075174" y="2192594"/>
                  <a:pt x="7388942" y="3485535"/>
                  <a:pt x="5899356" y="3864077"/>
                </a:cubicBezTo>
                <a:cubicBezTo>
                  <a:pt x="4409768" y="4242619"/>
                  <a:pt x="2340078" y="4149213"/>
                  <a:pt x="1327355" y="4159045"/>
                </a:cubicBezTo>
                <a:cubicBezTo>
                  <a:pt x="567813" y="4166419"/>
                  <a:pt x="264549" y="4065946"/>
                  <a:pt x="38023" y="3988287"/>
                </a:cubicBezTo>
                <a:lnTo>
                  <a:pt x="0" y="397557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45652" y="849468"/>
            <a:ext cx="10300696" cy="5241450"/>
            <a:chOff x="945652" y="849468"/>
            <a:chExt cx="10300696" cy="5241450"/>
          </a:xfrm>
          <a:effectLst>
            <a:outerShdw blurRad="609600" dist="177800" dir="5400000" sx="98000" sy="98000" algn="t" rotWithShape="0">
              <a:prstClr val="black">
                <a:alpha val="33000"/>
              </a:prstClr>
            </a:outerShdw>
          </a:effectLst>
        </p:grpSpPr>
        <p:sp>
          <p:nvSpPr>
            <p:cNvPr id="3" name="Rectangle: Rounded Corners 2"/>
            <p:cNvSpPr/>
            <p:nvPr/>
          </p:nvSpPr>
          <p:spPr>
            <a:xfrm>
              <a:off x="945652" y="849469"/>
              <a:ext cx="10300696" cy="5241449"/>
            </a:xfrm>
            <a:prstGeom prst="roundRect">
              <a:avLst>
                <a:gd name="adj" fmla="val 1495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Rectangle: Top Corners Rounded 59"/>
            <p:cNvSpPr/>
            <p:nvPr/>
          </p:nvSpPr>
          <p:spPr>
            <a:xfrm rot="16200000">
              <a:off x="71734" y="1723386"/>
              <a:ext cx="5241450" cy="3493613"/>
            </a:xfrm>
            <a:prstGeom prst="round2SameRect">
              <a:avLst>
                <a:gd name="adj1" fmla="val 2126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Rectangle: Top Corners Rounded 61"/>
            <p:cNvSpPr/>
            <p:nvPr/>
          </p:nvSpPr>
          <p:spPr>
            <a:xfrm>
              <a:off x="945652" y="849468"/>
              <a:ext cx="10300696" cy="616475"/>
            </a:xfrm>
            <a:prstGeom prst="round2SameRect">
              <a:avLst>
                <a:gd name="adj1" fmla="val 10367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66381" y="957650"/>
            <a:ext cx="3017757" cy="400110"/>
            <a:chOff x="1166381" y="957650"/>
            <a:chExt cx="3017757" cy="400110"/>
          </a:xfrm>
        </p:grpSpPr>
        <p:sp>
          <p:nvSpPr>
            <p:cNvPr id="63" name="TextBox 62"/>
            <p:cNvSpPr txBox="1"/>
            <p:nvPr/>
          </p:nvSpPr>
          <p:spPr>
            <a:xfrm>
              <a:off x="1513509" y="957650"/>
              <a:ext cx="2670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Business Calendar</a:t>
              </a:r>
            </a:p>
          </p:txBody>
        </p:sp>
        <p:sp>
          <p:nvSpPr>
            <p:cNvPr id="74" name="Freeform 141"/>
            <p:cNvSpPr>
              <a:spLocks noEditPoints="1"/>
            </p:cNvSpPr>
            <p:nvPr/>
          </p:nvSpPr>
          <p:spPr bwMode="auto">
            <a:xfrm>
              <a:off x="1166381" y="1034159"/>
              <a:ext cx="253594" cy="247091"/>
            </a:xfrm>
            <a:custGeom>
              <a:avLst/>
              <a:gdLst>
                <a:gd name="T0" fmla="*/ 144 w 196"/>
                <a:gd name="T1" fmla="*/ 4 h 192"/>
                <a:gd name="T2" fmla="*/ 136 w 196"/>
                <a:gd name="T3" fmla="*/ 20 h 192"/>
                <a:gd name="T4" fmla="*/ 96 w 196"/>
                <a:gd name="T5" fmla="*/ 0 h 192"/>
                <a:gd name="T6" fmla="*/ 56 w 196"/>
                <a:gd name="T7" fmla="*/ 20 h 192"/>
                <a:gd name="T8" fmla="*/ 48 w 196"/>
                <a:gd name="T9" fmla="*/ 4 h 192"/>
                <a:gd name="T10" fmla="*/ 0 w 196"/>
                <a:gd name="T11" fmla="*/ 32 h 192"/>
                <a:gd name="T12" fmla="*/ 184 w 196"/>
                <a:gd name="T13" fmla="*/ 192 h 192"/>
                <a:gd name="T14" fmla="*/ 184 w 196"/>
                <a:gd name="T15" fmla="*/ 20 h 192"/>
                <a:gd name="T16" fmla="*/ 12 w 196"/>
                <a:gd name="T17" fmla="*/ 184 h 192"/>
                <a:gd name="T18" fmla="*/ 12 w 196"/>
                <a:gd name="T19" fmla="*/ 28 h 192"/>
                <a:gd name="T20" fmla="*/ 52 w 196"/>
                <a:gd name="T21" fmla="*/ 44 h 192"/>
                <a:gd name="T22" fmla="*/ 92 w 196"/>
                <a:gd name="T23" fmla="*/ 28 h 192"/>
                <a:gd name="T24" fmla="*/ 100 w 196"/>
                <a:gd name="T25" fmla="*/ 40 h 192"/>
                <a:gd name="T26" fmla="*/ 136 w 196"/>
                <a:gd name="T27" fmla="*/ 40 h 192"/>
                <a:gd name="T28" fmla="*/ 144 w 196"/>
                <a:gd name="T29" fmla="*/ 28 h 192"/>
                <a:gd name="T30" fmla="*/ 188 w 196"/>
                <a:gd name="T31" fmla="*/ 180 h 192"/>
                <a:gd name="T32" fmla="*/ 48 w 196"/>
                <a:gd name="T33" fmla="*/ 60 h 192"/>
                <a:gd name="T34" fmla="*/ 32 w 196"/>
                <a:gd name="T35" fmla="*/ 68 h 192"/>
                <a:gd name="T36" fmla="*/ 32 w 196"/>
                <a:gd name="T37" fmla="*/ 76 h 192"/>
                <a:gd name="T38" fmla="*/ 88 w 196"/>
                <a:gd name="T39" fmla="*/ 84 h 192"/>
                <a:gd name="T40" fmla="*/ 64 w 196"/>
                <a:gd name="T41" fmla="*/ 84 h 192"/>
                <a:gd name="T42" fmla="*/ 80 w 196"/>
                <a:gd name="T43" fmla="*/ 76 h 192"/>
                <a:gd name="T44" fmla="*/ 104 w 196"/>
                <a:gd name="T45" fmla="*/ 84 h 192"/>
                <a:gd name="T46" fmla="*/ 104 w 196"/>
                <a:gd name="T47" fmla="*/ 60 h 192"/>
                <a:gd name="T48" fmla="*/ 120 w 196"/>
                <a:gd name="T49" fmla="*/ 68 h 192"/>
                <a:gd name="T50" fmla="*/ 112 w 196"/>
                <a:gd name="T51" fmla="*/ 68 h 192"/>
                <a:gd name="T52" fmla="*/ 168 w 196"/>
                <a:gd name="T53" fmla="*/ 60 h 192"/>
                <a:gd name="T54" fmla="*/ 152 w 196"/>
                <a:gd name="T55" fmla="*/ 68 h 192"/>
                <a:gd name="T56" fmla="*/ 152 w 196"/>
                <a:gd name="T57" fmla="*/ 76 h 192"/>
                <a:gd name="T58" fmla="*/ 48 w 196"/>
                <a:gd name="T59" fmla="*/ 124 h 192"/>
                <a:gd name="T60" fmla="*/ 24 w 196"/>
                <a:gd name="T61" fmla="*/ 124 h 192"/>
                <a:gd name="T62" fmla="*/ 40 w 196"/>
                <a:gd name="T63" fmla="*/ 116 h 192"/>
                <a:gd name="T64" fmla="*/ 64 w 196"/>
                <a:gd name="T65" fmla="*/ 124 h 192"/>
                <a:gd name="T66" fmla="*/ 64 w 196"/>
                <a:gd name="T67" fmla="*/ 100 h 192"/>
                <a:gd name="T68" fmla="*/ 80 w 196"/>
                <a:gd name="T69" fmla="*/ 108 h 192"/>
                <a:gd name="T70" fmla="*/ 72 w 196"/>
                <a:gd name="T71" fmla="*/ 108 h 192"/>
                <a:gd name="T72" fmla="*/ 128 w 196"/>
                <a:gd name="T73" fmla="*/ 100 h 192"/>
                <a:gd name="T74" fmla="*/ 112 w 196"/>
                <a:gd name="T75" fmla="*/ 108 h 192"/>
                <a:gd name="T76" fmla="*/ 112 w 196"/>
                <a:gd name="T77" fmla="*/ 116 h 192"/>
                <a:gd name="T78" fmla="*/ 168 w 196"/>
                <a:gd name="T79" fmla="*/ 124 h 192"/>
                <a:gd name="T80" fmla="*/ 144 w 196"/>
                <a:gd name="T81" fmla="*/ 124 h 192"/>
                <a:gd name="T82" fmla="*/ 160 w 196"/>
                <a:gd name="T83" fmla="*/ 116 h 192"/>
                <a:gd name="T84" fmla="*/ 24 w 196"/>
                <a:gd name="T85" fmla="*/ 164 h 192"/>
                <a:gd name="T86" fmla="*/ 24 w 196"/>
                <a:gd name="T87" fmla="*/ 140 h 192"/>
                <a:gd name="T88" fmla="*/ 40 w 196"/>
                <a:gd name="T89" fmla="*/ 148 h 192"/>
                <a:gd name="T90" fmla="*/ 32 w 196"/>
                <a:gd name="T91" fmla="*/ 148 h 192"/>
                <a:gd name="T92" fmla="*/ 88 w 196"/>
                <a:gd name="T93" fmla="*/ 140 h 192"/>
                <a:gd name="T94" fmla="*/ 72 w 196"/>
                <a:gd name="T95" fmla="*/ 148 h 192"/>
                <a:gd name="T96" fmla="*/ 72 w 196"/>
                <a:gd name="T97" fmla="*/ 156 h 192"/>
                <a:gd name="T98" fmla="*/ 128 w 196"/>
                <a:gd name="T99" fmla="*/ 164 h 192"/>
                <a:gd name="T100" fmla="*/ 104 w 196"/>
                <a:gd name="T101" fmla="*/ 164 h 192"/>
                <a:gd name="T102" fmla="*/ 120 w 196"/>
                <a:gd name="T103" fmla="*/ 156 h 192"/>
                <a:gd name="T104" fmla="*/ 144 w 196"/>
                <a:gd name="T105" fmla="*/ 164 h 192"/>
                <a:gd name="T106" fmla="*/ 144 w 196"/>
                <a:gd name="T107" fmla="*/ 140 h 192"/>
                <a:gd name="T108" fmla="*/ 160 w 196"/>
                <a:gd name="T109" fmla="*/ 148 h 192"/>
                <a:gd name="T110" fmla="*/ 152 w 196"/>
                <a:gd name="T111" fmla="*/ 1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6" h="192">
                  <a:moveTo>
                    <a:pt x="184" y="20"/>
                  </a:moveTo>
                  <a:cubicBezTo>
                    <a:pt x="144" y="20"/>
                    <a:pt x="144" y="20"/>
                    <a:pt x="144" y="20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138" y="0"/>
                    <a:pt x="136" y="2"/>
                    <a:pt x="136" y="4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2"/>
                    <a:pt x="98" y="0"/>
                    <a:pt x="96" y="0"/>
                  </a:cubicBezTo>
                  <a:cubicBezTo>
                    <a:pt x="94" y="0"/>
                    <a:pt x="92" y="2"/>
                    <a:pt x="92" y="4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7"/>
                    <a:pt x="5" y="192"/>
                    <a:pt x="12" y="192"/>
                  </a:cubicBezTo>
                  <a:cubicBezTo>
                    <a:pt x="184" y="192"/>
                    <a:pt x="184" y="192"/>
                    <a:pt x="184" y="192"/>
                  </a:cubicBezTo>
                  <a:cubicBezTo>
                    <a:pt x="191" y="192"/>
                    <a:pt x="196" y="187"/>
                    <a:pt x="196" y="180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6" y="25"/>
                    <a:pt x="191" y="20"/>
                    <a:pt x="184" y="20"/>
                  </a:cubicBezTo>
                  <a:close/>
                  <a:moveTo>
                    <a:pt x="188" y="180"/>
                  </a:moveTo>
                  <a:cubicBezTo>
                    <a:pt x="188" y="182"/>
                    <a:pt x="186" y="184"/>
                    <a:pt x="184" y="184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10" y="184"/>
                    <a:pt x="8" y="182"/>
                    <a:pt x="8" y="18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2"/>
                    <a:pt x="50" y="44"/>
                    <a:pt x="52" y="44"/>
                  </a:cubicBezTo>
                  <a:cubicBezTo>
                    <a:pt x="54" y="44"/>
                    <a:pt x="56" y="42"/>
                    <a:pt x="56" y="40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2"/>
                    <a:pt x="94" y="44"/>
                    <a:pt x="96" y="44"/>
                  </a:cubicBezTo>
                  <a:cubicBezTo>
                    <a:pt x="98" y="44"/>
                    <a:pt x="100" y="42"/>
                    <a:pt x="100" y="40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36" y="42"/>
                    <a:pt x="138" y="44"/>
                    <a:pt x="140" y="44"/>
                  </a:cubicBezTo>
                  <a:cubicBezTo>
                    <a:pt x="142" y="44"/>
                    <a:pt x="144" y="42"/>
                    <a:pt x="144" y="40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84" y="28"/>
                    <a:pt x="184" y="28"/>
                    <a:pt x="184" y="28"/>
                  </a:cubicBezTo>
                  <a:cubicBezTo>
                    <a:pt x="186" y="28"/>
                    <a:pt x="188" y="30"/>
                    <a:pt x="188" y="32"/>
                  </a:cubicBezTo>
                  <a:lnTo>
                    <a:pt x="188" y="180"/>
                  </a:lnTo>
                  <a:close/>
                  <a:moveTo>
                    <a:pt x="24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24" y="60"/>
                    <a:pt x="24" y="60"/>
                    <a:pt x="24" y="60"/>
                  </a:cubicBezTo>
                  <a:lnTo>
                    <a:pt x="24" y="84"/>
                  </a:lnTo>
                  <a:close/>
                  <a:moveTo>
                    <a:pt x="32" y="68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32" y="76"/>
                    <a:pt x="32" y="76"/>
                    <a:pt x="32" y="76"/>
                  </a:cubicBezTo>
                  <a:lnTo>
                    <a:pt x="32" y="68"/>
                  </a:lnTo>
                  <a:close/>
                  <a:moveTo>
                    <a:pt x="64" y="84"/>
                  </a:moveTo>
                  <a:cubicBezTo>
                    <a:pt x="88" y="84"/>
                    <a:pt x="88" y="84"/>
                    <a:pt x="88" y="84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64" y="60"/>
                    <a:pt x="64" y="60"/>
                    <a:pt x="64" y="60"/>
                  </a:cubicBezTo>
                  <a:lnTo>
                    <a:pt x="64" y="84"/>
                  </a:lnTo>
                  <a:close/>
                  <a:moveTo>
                    <a:pt x="72" y="68"/>
                  </a:moveTo>
                  <a:cubicBezTo>
                    <a:pt x="80" y="68"/>
                    <a:pt x="80" y="68"/>
                    <a:pt x="80" y="68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2" y="76"/>
                    <a:pt x="72" y="76"/>
                    <a:pt x="72" y="76"/>
                  </a:cubicBezTo>
                  <a:lnTo>
                    <a:pt x="72" y="68"/>
                  </a:lnTo>
                  <a:close/>
                  <a:moveTo>
                    <a:pt x="104" y="84"/>
                  </a:moveTo>
                  <a:cubicBezTo>
                    <a:pt x="128" y="84"/>
                    <a:pt x="128" y="84"/>
                    <a:pt x="128" y="84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04" y="60"/>
                    <a:pt x="104" y="60"/>
                    <a:pt x="104" y="60"/>
                  </a:cubicBezTo>
                  <a:lnTo>
                    <a:pt x="104" y="84"/>
                  </a:lnTo>
                  <a:close/>
                  <a:moveTo>
                    <a:pt x="112" y="68"/>
                  </a:moveTo>
                  <a:cubicBezTo>
                    <a:pt x="120" y="68"/>
                    <a:pt x="120" y="68"/>
                    <a:pt x="120" y="68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2" y="76"/>
                    <a:pt x="112" y="76"/>
                    <a:pt x="112" y="76"/>
                  </a:cubicBezTo>
                  <a:lnTo>
                    <a:pt x="112" y="68"/>
                  </a:lnTo>
                  <a:close/>
                  <a:moveTo>
                    <a:pt x="144" y="84"/>
                  </a:moveTo>
                  <a:cubicBezTo>
                    <a:pt x="168" y="84"/>
                    <a:pt x="168" y="84"/>
                    <a:pt x="168" y="84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44" y="60"/>
                    <a:pt x="144" y="60"/>
                    <a:pt x="144" y="60"/>
                  </a:cubicBezTo>
                  <a:lnTo>
                    <a:pt x="144" y="84"/>
                  </a:lnTo>
                  <a:close/>
                  <a:moveTo>
                    <a:pt x="152" y="68"/>
                  </a:moveTo>
                  <a:cubicBezTo>
                    <a:pt x="160" y="68"/>
                    <a:pt x="160" y="68"/>
                    <a:pt x="160" y="68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52" y="68"/>
                  </a:lnTo>
                  <a:close/>
                  <a:moveTo>
                    <a:pt x="24" y="124"/>
                  </a:moveTo>
                  <a:cubicBezTo>
                    <a:pt x="48" y="124"/>
                    <a:pt x="48" y="124"/>
                    <a:pt x="48" y="124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24" y="100"/>
                    <a:pt x="24" y="100"/>
                    <a:pt x="24" y="100"/>
                  </a:cubicBezTo>
                  <a:lnTo>
                    <a:pt x="24" y="124"/>
                  </a:lnTo>
                  <a:close/>
                  <a:moveTo>
                    <a:pt x="32" y="108"/>
                  </a:moveTo>
                  <a:cubicBezTo>
                    <a:pt x="40" y="108"/>
                    <a:pt x="40" y="108"/>
                    <a:pt x="40" y="108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32" y="116"/>
                    <a:pt x="32" y="116"/>
                    <a:pt x="32" y="116"/>
                  </a:cubicBezTo>
                  <a:lnTo>
                    <a:pt x="32" y="108"/>
                  </a:lnTo>
                  <a:close/>
                  <a:moveTo>
                    <a:pt x="64" y="124"/>
                  </a:moveTo>
                  <a:cubicBezTo>
                    <a:pt x="88" y="124"/>
                    <a:pt x="88" y="124"/>
                    <a:pt x="88" y="124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64" y="100"/>
                    <a:pt x="64" y="100"/>
                    <a:pt x="64" y="100"/>
                  </a:cubicBezTo>
                  <a:lnTo>
                    <a:pt x="64" y="124"/>
                  </a:lnTo>
                  <a:close/>
                  <a:moveTo>
                    <a:pt x="72" y="108"/>
                  </a:moveTo>
                  <a:cubicBezTo>
                    <a:pt x="80" y="108"/>
                    <a:pt x="80" y="108"/>
                    <a:pt x="80" y="108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72" y="116"/>
                    <a:pt x="72" y="116"/>
                    <a:pt x="72" y="116"/>
                  </a:cubicBezTo>
                  <a:lnTo>
                    <a:pt x="72" y="108"/>
                  </a:lnTo>
                  <a:close/>
                  <a:moveTo>
                    <a:pt x="104" y="124"/>
                  </a:moveTo>
                  <a:cubicBezTo>
                    <a:pt x="128" y="124"/>
                    <a:pt x="128" y="124"/>
                    <a:pt x="128" y="12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04" y="100"/>
                    <a:pt x="104" y="100"/>
                    <a:pt x="104" y="100"/>
                  </a:cubicBezTo>
                  <a:lnTo>
                    <a:pt x="104" y="124"/>
                  </a:lnTo>
                  <a:close/>
                  <a:moveTo>
                    <a:pt x="112" y="108"/>
                  </a:moveTo>
                  <a:cubicBezTo>
                    <a:pt x="120" y="108"/>
                    <a:pt x="120" y="108"/>
                    <a:pt x="120" y="108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12" y="116"/>
                    <a:pt x="112" y="116"/>
                    <a:pt x="112" y="116"/>
                  </a:cubicBezTo>
                  <a:lnTo>
                    <a:pt x="112" y="108"/>
                  </a:lnTo>
                  <a:close/>
                  <a:moveTo>
                    <a:pt x="144" y="124"/>
                  </a:moveTo>
                  <a:cubicBezTo>
                    <a:pt x="168" y="124"/>
                    <a:pt x="168" y="124"/>
                    <a:pt x="168" y="124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44" y="100"/>
                    <a:pt x="144" y="100"/>
                    <a:pt x="144" y="100"/>
                  </a:cubicBezTo>
                  <a:lnTo>
                    <a:pt x="144" y="124"/>
                  </a:lnTo>
                  <a:close/>
                  <a:moveTo>
                    <a:pt x="152" y="108"/>
                  </a:moveTo>
                  <a:cubicBezTo>
                    <a:pt x="160" y="108"/>
                    <a:pt x="160" y="108"/>
                    <a:pt x="160" y="108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2" y="116"/>
                    <a:pt x="152" y="116"/>
                    <a:pt x="152" y="116"/>
                  </a:cubicBezTo>
                  <a:lnTo>
                    <a:pt x="152" y="108"/>
                  </a:lnTo>
                  <a:close/>
                  <a:moveTo>
                    <a:pt x="24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24" y="140"/>
                    <a:pt x="24" y="140"/>
                    <a:pt x="24" y="140"/>
                  </a:cubicBezTo>
                  <a:lnTo>
                    <a:pt x="24" y="164"/>
                  </a:lnTo>
                  <a:close/>
                  <a:moveTo>
                    <a:pt x="32" y="148"/>
                  </a:moveTo>
                  <a:cubicBezTo>
                    <a:pt x="40" y="148"/>
                    <a:pt x="40" y="148"/>
                    <a:pt x="40" y="148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32" y="156"/>
                    <a:pt x="32" y="156"/>
                    <a:pt x="32" y="156"/>
                  </a:cubicBezTo>
                  <a:lnTo>
                    <a:pt x="32" y="148"/>
                  </a:lnTo>
                  <a:close/>
                  <a:moveTo>
                    <a:pt x="64" y="164"/>
                  </a:moveTo>
                  <a:cubicBezTo>
                    <a:pt x="88" y="164"/>
                    <a:pt x="88" y="164"/>
                    <a:pt x="88" y="164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64" y="140"/>
                    <a:pt x="64" y="140"/>
                    <a:pt x="64" y="140"/>
                  </a:cubicBezTo>
                  <a:lnTo>
                    <a:pt x="64" y="164"/>
                  </a:lnTo>
                  <a:close/>
                  <a:moveTo>
                    <a:pt x="72" y="148"/>
                  </a:moveTo>
                  <a:cubicBezTo>
                    <a:pt x="80" y="148"/>
                    <a:pt x="80" y="148"/>
                    <a:pt x="80" y="148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2" y="156"/>
                    <a:pt x="72" y="156"/>
                    <a:pt x="72" y="156"/>
                  </a:cubicBezTo>
                  <a:lnTo>
                    <a:pt x="72" y="148"/>
                  </a:lnTo>
                  <a:close/>
                  <a:moveTo>
                    <a:pt x="104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04" y="140"/>
                    <a:pt x="104" y="140"/>
                    <a:pt x="104" y="140"/>
                  </a:cubicBezTo>
                  <a:lnTo>
                    <a:pt x="104" y="164"/>
                  </a:lnTo>
                  <a:close/>
                  <a:moveTo>
                    <a:pt x="112" y="148"/>
                  </a:moveTo>
                  <a:cubicBezTo>
                    <a:pt x="120" y="148"/>
                    <a:pt x="120" y="148"/>
                    <a:pt x="120" y="148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12" y="156"/>
                    <a:pt x="112" y="156"/>
                    <a:pt x="112" y="156"/>
                  </a:cubicBezTo>
                  <a:lnTo>
                    <a:pt x="112" y="148"/>
                  </a:lnTo>
                  <a:close/>
                  <a:moveTo>
                    <a:pt x="144" y="164"/>
                  </a:moveTo>
                  <a:cubicBezTo>
                    <a:pt x="168" y="164"/>
                    <a:pt x="168" y="164"/>
                    <a:pt x="168" y="164"/>
                  </a:cubicBezTo>
                  <a:cubicBezTo>
                    <a:pt x="168" y="140"/>
                    <a:pt x="168" y="140"/>
                    <a:pt x="168" y="140"/>
                  </a:cubicBezTo>
                  <a:cubicBezTo>
                    <a:pt x="144" y="140"/>
                    <a:pt x="144" y="140"/>
                    <a:pt x="144" y="140"/>
                  </a:cubicBezTo>
                  <a:lnTo>
                    <a:pt x="144" y="164"/>
                  </a:lnTo>
                  <a:close/>
                  <a:moveTo>
                    <a:pt x="152" y="148"/>
                  </a:moveTo>
                  <a:cubicBezTo>
                    <a:pt x="160" y="148"/>
                    <a:pt x="160" y="148"/>
                    <a:pt x="160" y="148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2" y="156"/>
                    <a:pt x="152" y="156"/>
                    <a:pt x="152" y="156"/>
                  </a:cubicBezTo>
                  <a:lnTo>
                    <a:pt x="152" y="1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293173" y="1066268"/>
            <a:ext cx="663752" cy="188319"/>
            <a:chOff x="10293173" y="1066268"/>
            <a:chExt cx="663752" cy="188319"/>
          </a:xfrm>
        </p:grpSpPr>
        <p:sp>
          <p:nvSpPr>
            <p:cNvPr id="78" name="Freeform 4561"/>
            <p:cNvSpPr/>
            <p:nvPr/>
          </p:nvSpPr>
          <p:spPr bwMode="auto">
            <a:xfrm>
              <a:off x="10752613" y="1071715"/>
              <a:ext cx="204312" cy="182872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Freeform 4561"/>
            <p:cNvSpPr/>
            <p:nvPr/>
          </p:nvSpPr>
          <p:spPr bwMode="auto">
            <a:xfrm flipH="1">
              <a:off x="10293173" y="1066268"/>
              <a:ext cx="204312" cy="182872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985674" y="2073348"/>
            <a:ext cx="5714266" cy="3848481"/>
            <a:chOff x="4985674" y="2073348"/>
            <a:chExt cx="5714266" cy="3848481"/>
          </a:xfrm>
        </p:grpSpPr>
        <p:sp>
          <p:nvSpPr>
            <p:cNvPr id="43" name="Rectangle: Rounded Corners 42"/>
            <p:cNvSpPr/>
            <p:nvPr/>
          </p:nvSpPr>
          <p:spPr>
            <a:xfrm>
              <a:off x="4985674" y="2073353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SUN</a:t>
              </a:r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5833787" y="2073353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MON</a:t>
              </a:r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6681900" y="2073352"/>
              <a:ext cx="625589" cy="3287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TUE</a:t>
              </a:r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7530013" y="2073351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WED</a:t>
              </a:r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8378125" y="2073350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THU</a:t>
              </a:r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9226238" y="2073349"/>
              <a:ext cx="625589" cy="3287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FRI</a:t>
              </a:r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10074351" y="2073348"/>
              <a:ext cx="625589" cy="3287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SAT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052851" y="251857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29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900963" y="251857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30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749076" y="251856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597189" y="2518568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8445302" y="2518567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9293414" y="2518566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10141528" y="2518565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052851" y="310263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900963" y="310263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749076" y="3102630"/>
              <a:ext cx="491234" cy="4912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7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7597189" y="310262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8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8445302" y="3102628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9293414" y="3102627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0141528" y="3102626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5052851" y="368669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12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5900963" y="368669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13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749076" y="3686691"/>
              <a:ext cx="491234" cy="491233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14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597189" y="368669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8445302" y="368669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16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9293414" y="368668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17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10141528" y="3686688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052851" y="4270754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19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5900963" y="4270753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749076" y="427075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7597189" y="427075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8445302" y="427075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23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9293414" y="427074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24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0141528" y="4270749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25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5052851" y="4859007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26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5900963" y="4859006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27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6749076" y="4859005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28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7597189" y="4859004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29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8445302" y="4859003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30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293414" y="485900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10141528" y="485900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5048217" y="5430596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5896330" y="5430595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744443" y="5430594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7592555" y="5430593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8440668" y="5430592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7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9288781" y="5430591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8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10136894" y="5430590"/>
              <a:ext cx="491234" cy="491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6507493" y="1561240"/>
            <a:ext cx="2670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November,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</a:p>
        </p:txBody>
      </p:sp>
      <p:sp>
        <p:nvSpPr>
          <p:cNvPr id="2" name="Rectangle 1"/>
          <p:cNvSpPr/>
          <p:nvPr/>
        </p:nvSpPr>
        <p:spPr>
          <a:xfrm>
            <a:off x="986336" y="2161652"/>
            <a:ext cx="54470" cy="452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1285875" y="2813854"/>
            <a:ext cx="0" cy="1447800"/>
          </a:xfrm>
          <a:prstGeom prst="line">
            <a:avLst/>
          </a:prstGeom>
          <a:ln w="1270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204662" y="2163742"/>
            <a:ext cx="2499916" cy="609839"/>
            <a:chOff x="1204662" y="2163742"/>
            <a:chExt cx="2499916" cy="609839"/>
          </a:xfrm>
        </p:grpSpPr>
        <p:grpSp>
          <p:nvGrpSpPr>
            <p:cNvPr id="4" name="Group 3"/>
            <p:cNvGrpSpPr/>
            <p:nvPr/>
          </p:nvGrpSpPr>
          <p:grpSpPr>
            <a:xfrm>
              <a:off x="1554441" y="2163742"/>
              <a:ext cx="2150137" cy="609839"/>
              <a:chOff x="1584297" y="2247838"/>
              <a:chExt cx="2150137" cy="609839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1584297" y="2442179"/>
                <a:ext cx="215013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584297" y="2247838"/>
                <a:ext cx="1721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Agenda 01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1" name="Freeform 65"/>
            <p:cNvSpPr>
              <a:spLocks noEditPoints="1"/>
            </p:cNvSpPr>
            <p:nvPr/>
          </p:nvSpPr>
          <p:spPr bwMode="auto">
            <a:xfrm>
              <a:off x="1204662" y="2247251"/>
              <a:ext cx="281238" cy="281238"/>
            </a:xfrm>
            <a:custGeom>
              <a:avLst/>
              <a:gdLst>
                <a:gd name="T0" fmla="*/ 54 w 228"/>
                <a:gd name="T1" fmla="*/ 106 h 228"/>
                <a:gd name="T2" fmla="*/ 10 w 228"/>
                <a:gd name="T3" fmla="*/ 106 h 228"/>
                <a:gd name="T4" fmla="*/ 32 w 228"/>
                <a:gd name="T5" fmla="*/ 92 h 228"/>
                <a:gd name="T6" fmla="*/ 32 w 228"/>
                <a:gd name="T7" fmla="*/ 120 h 228"/>
                <a:gd name="T8" fmla="*/ 32 w 228"/>
                <a:gd name="T9" fmla="*/ 92 h 228"/>
                <a:gd name="T10" fmla="*/ 0 w 228"/>
                <a:gd name="T11" fmla="*/ 168 h 228"/>
                <a:gd name="T12" fmla="*/ 15 w 228"/>
                <a:gd name="T13" fmla="*/ 208 h 228"/>
                <a:gd name="T14" fmla="*/ 48 w 228"/>
                <a:gd name="T15" fmla="*/ 208 h 228"/>
                <a:gd name="T16" fmla="*/ 64 w 228"/>
                <a:gd name="T17" fmla="*/ 168 h 228"/>
                <a:gd name="T18" fmla="*/ 53 w 228"/>
                <a:gd name="T19" fmla="*/ 179 h 228"/>
                <a:gd name="T20" fmla="*/ 32 w 228"/>
                <a:gd name="T21" fmla="*/ 220 h 228"/>
                <a:gd name="T22" fmla="*/ 10 w 228"/>
                <a:gd name="T23" fmla="*/ 179 h 228"/>
                <a:gd name="T24" fmla="*/ 32 w 228"/>
                <a:gd name="T25" fmla="*/ 144 h 228"/>
                <a:gd name="T26" fmla="*/ 53 w 228"/>
                <a:gd name="T27" fmla="*/ 179 h 228"/>
                <a:gd name="T28" fmla="*/ 116 w 228"/>
                <a:gd name="T29" fmla="*/ 44 h 228"/>
                <a:gd name="T30" fmla="*/ 116 w 228"/>
                <a:gd name="T31" fmla="*/ 0 h 228"/>
                <a:gd name="T32" fmla="*/ 116 w 228"/>
                <a:gd name="T33" fmla="*/ 44 h 228"/>
                <a:gd name="T34" fmla="*/ 130 w 228"/>
                <a:gd name="T35" fmla="*/ 22 h 228"/>
                <a:gd name="T36" fmla="*/ 102 w 228"/>
                <a:gd name="T37" fmla="*/ 22 h 228"/>
                <a:gd name="T38" fmla="*/ 100 w 228"/>
                <a:gd name="T39" fmla="*/ 124 h 228"/>
                <a:gd name="T40" fmla="*/ 132 w 228"/>
                <a:gd name="T41" fmla="*/ 124 h 228"/>
                <a:gd name="T42" fmla="*/ 148 w 228"/>
                <a:gd name="T43" fmla="*/ 84 h 228"/>
                <a:gd name="T44" fmla="*/ 84 w 228"/>
                <a:gd name="T45" fmla="*/ 84 h 228"/>
                <a:gd name="T46" fmla="*/ 100 w 228"/>
                <a:gd name="T47" fmla="*/ 124 h 228"/>
                <a:gd name="T48" fmla="*/ 140 w 228"/>
                <a:gd name="T49" fmla="*/ 84 h 228"/>
                <a:gd name="T50" fmla="*/ 124 w 228"/>
                <a:gd name="T51" fmla="*/ 124 h 228"/>
                <a:gd name="T52" fmla="*/ 108 w 228"/>
                <a:gd name="T53" fmla="*/ 124 h 228"/>
                <a:gd name="T54" fmla="*/ 92 w 228"/>
                <a:gd name="T55" fmla="*/ 84 h 228"/>
                <a:gd name="T56" fmla="*/ 196 w 228"/>
                <a:gd name="T57" fmla="*/ 128 h 228"/>
                <a:gd name="T58" fmla="*/ 196 w 228"/>
                <a:gd name="T59" fmla="*/ 84 h 228"/>
                <a:gd name="T60" fmla="*/ 196 w 228"/>
                <a:gd name="T61" fmla="*/ 128 h 228"/>
                <a:gd name="T62" fmla="*/ 210 w 228"/>
                <a:gd name="T63" fmla="*/ 106 h 228"/>
                <a:gd name="T64" fmla="*/ 182 w 228"/>
                <a:gd name="T65" fmla="*/ 106 h 228"/>
                <a:gd name="T66" fmla="*/ 196 w 228"/>
                <a:gd name="T67" fmla="*/ 136 h 228"/>
                <a:gd name="T68" fmla="*/ 169 w 228"/>
                <a:gd name="T69" fmla="*/ 185 h 228"/>
                <a:gd name="T70" fmla="*/ 196 w 228"/>
                <a:gd name="T71" fmla="*/ 228 h 228"/>
                <a:gd name="T72" fmla="*/ 223 w 228"/>
                <a:gd name="T73" fmla="*/ 185 h 228"/>
                <a:gd name="T74" fmla="*/ 196 w 228"/>
                <a:gd name="T75" fmla="*/ 136 h 228"/>
                <a:gd name="T76" fmla="*/ 205 w 228"/>
                <a:gd name="T77" fmla="*/ 208 h 228"/>
                <a:gd name="T78" fmla="*/ 188 w 228"/>
                <a:gd name="T79" fmla="*/ 208 h 228"/>
                <a:gd name="T80" fmla="*/ 172 w 228"/>
                <a:gd name="T81" fmla="*/ 168 h 228"/>
                <a:gd name="T82" fmla="*/ 220 w 228"/>
                <a:gd name="T83" fmla="*/ 168 h 228"/>
                <a:gd name="T84" fmla="*/ 91 w 228"/>
                <a:gd name="T85" fmla="*/ 119 h 228"/>
                <a:gd name="T86" fmla="*/ 61 w 228"/>
                <a:gd name="T87" fmla="*/ 141 h 228"/>
                <a:gd name="T88" fmla="*/ 91 w 228"/>
                <a:gd name="T89" fmla="*/ 119 h 228"/>
                <a:gd name="T90" fmla="*/ 165 w 228"/>
                <a:gd name="T91" fmla="*/ 147 h 228"/>
                <a:gd name="T92" fmla="*/ 147 w 228"/>
                <a:gd name="T93" fmla="*/ 113 h 228"/>
                <a:gd name="T94" fmla="*/ 60 w 228"/>
                <a:gd name="T95" fmla="*/ 212 h 228"/>
                <a:gd name="T96" fmla="*/ 168 w 228"/>
                <a:gd name="T97" fmla="*/ 204 h 228"/>
                <a:gd name="T98" fmla="*/ 60 w 228"/>
                <a:gd name="T99" fmla="*/ 21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8" h="228">
                  <a:moveTo>
                    <a:pt x="32" y="128"/>
                  </a:moveTo>
                  <a:cubicBezTo>
                    <a:pt x="44" y="128"/>
                    <a:pt x="54" y="118"/>
                    <a:pt x="54" y="106"/>
                  </a:cubicBezTo>
                  <a:cubicBezTo>
                    <a:pt x="54" y="94"/>
                    <a:pt x="44" y="84"/>
                    <a:pt x="32" y="84"/>
                  </a:cubicBezTo>
                  <a:cubicBezTo>
                    <a:pt x="20" y="84"/>
                    <a:pt x="10" y="94"/>
                    <a:pt x="10" y="106"/>
                  </a:cubicBezTo>
                  <a:cubicBezTo>
                    <a:pt x="10" y="118"/>
                    <a:pt x="20" y="128"/>
                    <a:pt x="32" y="128"/>
                  </a:cubicBezTo>
                  <a:close/>
                  <a:moveTo>
                    <a:pt x="32" y="92"/>
                  </a:moveTo>
                  <a:cubicBezTo>
                    <a:pt x="39" y="92"/>
                    <a:pt x="46" y="98"/>
                    <a:pt x="46" y="106"/>
                  </a:cubicBezTo>
                  <a:cubicBezTo>
                    <a:pt x="46" y="113"/>
                    <a:pt x="39" y="120"/>
                    <a:pt x="32" y="120"/>
                  </a:cubicBezTo>
                  <a:cubicBezTo>
                    <a:pt x="24" y="120"/>
                    <a:pt x="18" y="113"/>
                    <a:pt x="18" y="106"/>
                  </a:cubicBezTo>
                  <a:cubicBezTo>
                    <a:pt x="18" y="98"/>
                    <a:pt x="24" y="92"/>
                    <a:pt x="32" y="92"/>
                  </a:cubicBezTo>
                  <a:close/>
                  <a:moveTo>
                    <a:pt x="32" y="136"/>
                  </a:moveTo>
                  <a:cubicBezTo>
                    <a:pt x="14" y="136"/>
                    <a:pt x="0" y="150"/>
                    <a:pt x="0" y="168"/>
                  </a:cubicBezTo>
                  <a:cubicBezTo>
                    <a:pt x="0" y="180"/>
                    <a:pt x="4" y="184"/>
                    <a:pt x="5" y="185"/>
                  </a:cubicBezTo>
                  <a:cubicBezTo>
                    <a:pt x="11" y="190"/>
                    <a:pt x="15" y="201"/>
                    <a:pt x="15" y="208"/>
                  </a:cubicBezTo>
                  <a:cubicBezTo>
                    <a:pt x="15" y="219"/>
                    <a:pt x="23" y="228"/>
                    <a:pt x="32" y="228"/>
                  </a:cubicBezTo>
                  <a:cubicBezTo>
                    <a:pt x="41" y="228"/>
                    <a:pt x="48" y="219"/>
                    <a:pt x="48" y="208"/>
                  </a:cubicBezTo>
                  <a:cubicBezTo>
                    <a:pt x="48" y="201"/>
                    <a:pt x="53" y="190"/>
                    <a:pt x="59" y="185"/>
                  </a:cubicBezTo>
                  <a:cubicBezTo>
                    <a:pt x="60" y="184"/>
                    <a:pt x="64" y="180"/>
                    <a:pt x="64" y="168"/>
                  </a:cubicBezTo>
                  <a:cubicBezTo>
                    <a:pt x="64" y="150"/>
                    <a:pt x="49" y="136"/>
                    <a:pt x="32" y="136"/>
                  </a:cubicBezTo>
                  <a:close/>
                  <a:moveTo>
                    <a:pt x="53" y="179"/>
                  </a:moveTo>
                  <a:cubicBezTo>
                    <a:pt x="46" y="186"/>
                    <a:pt x="40" y="199"/>
                    <a:pt x="40" y="208"/>
                  </a:cubicBezTo>
                  <a:cubicBezTo>
                    <a:pt x="40" y="215"/>
                    <a:pt x="36" y="220"/>
                    <a:pt x="32" y="220"/>
                  </a:cubicBezTo>
                  <a:cubicBezTo>
                    <a:pt x="27" y="220"/>
                    <a:pt x="23" y="215"/>
                    <a:pt x="23" y="208"/>
                  </a:cubicBezTo>
                  <a:cubicBezTo>
                    <a:pt x="23" y="199"/>
                    <a:pt x="18" y="186"/>
                    <a:pt x="10" y="179"/>
                  </a:cubicBezTo>
                  <a:cubicBezTo>
                    <a:pt x="10" y="179"/>
                    <a:pt x="8" y="176"/>
                    <a:pt x="8" y="168"/>
                  </a:cubicBezTo>
                  <a:cubicBezTo>
                    <a:pt x="8" y="155"/>
                    <a:pt x="19" y="144"/>
                    <a:pt x="32" y="144"/>
                  </a:cubicBezTo>
                  <a:cubicBezTo>
                    <a:pt x="45" y="144"/>
                    <a:pt x="56" y="155"/>
                    <a:pt x="56" y="168"/>
                  </a:cubicBezTo>
                  <a:cubicBezTo>
                    <a:pt x="56" y="176"/>
                    <a:pt x="53" y="179"/>
                    <a:pt x="53" y="179"/>
                  </a:cubicBezTo>
                  <a:cubicBezTo>
                    <a:pt x="53" y="179"/>
                    <a:pt x="53" y="179"/>
                    <a:pt x="53" y="179"/>
                  </a:cubicBezTo>
                  <a:close/>
                  <a:moveTo>
                    <a:pt x="116" y="44"/>
                  </a:moveTo>
                  <a:cubicBezTo>
                    <a:pt x="128" y="44"/>
                    <a:pt x="138" y="34"/>
                    <a:pt x="138" y="22"/>
                  </a:cubicBezTo>
                  <a:cubicBezTo>
                    <a:pt x="138" y="10"/>
                    <a:pt x="128" y="0"/>
                    <a:pt x="116" y="0"/>
                  </a:cubicBezTo>
                  <a:cubicBezTo>
                    <a:pt x="104" y="0"/>
                    <a:pt x="94" y="10"/>
                    <a:pt x="94" y="22"/>
                  </a:cubicBezTo>
                  <a:cubicBezTo>
                    <a:pt x="94" y="34"/>
                    <a:pt x="104" y="44"/>
                    <a:pt x="116" y="44"/>
                  </a:cubicBezTo>
                  <a:close/>
                  <a:moveTo>
                    <a:pt x="116" y="8"/>
                  </a:moveTo>
                  <a:cubicBezTo>
                    <a:pt x="124" y="8"/>
                    <a:pt x="130" y="14"/>
                    <a:pt x="130" y="22"/>
                  </a:cubicBezTo>
                  <a:cubicBezTo>
                    <a:pt x="130" y="29"/>
                    <a:pt x="124" y="36"/>
                    <a:pt x="116" y="36"/>
                  </a:cubicBezTo>
                  <a:cubicBezTo>
                    <a:pt x="108" y="36"/>
                    <a:pt x="102" y="29"/>
                    <a:pt x="102" y="22"/>
                  </a:cubicBezTo>
                  <a:cubicBezTo>
                    <a:pt x="102" y="14"/>
                    <a:pt x="108" y="8"/>
                    <a:pt x="116" y="8"/>
                  </a:cubicBezTo>
                  <a:close/>
                  <a:moveTo>
                    <a:pt x="100" y="124"/>
                  </a:moveTo>
                  <a:cubicBezTo>
                    <a:pt x="100" y="135"/>
                    <a:pt x="107" y="144"/>
                    <a:pt x="116" y="144"/>
                  </a:cubicBezTo>
                  <a:cubicBezTo>
                    <a:pt x="125" y="144"/>
                    <a:pt x="132" y="135"/>
                    <a:pt x="132" y="124"/>
                  </a:cubicBezTo>
                  <a:cubicBezTo>
                    <a:pt x="132" y="117"/>
                    <a:pt x="137" y="106"/>
                    <a:pt x="143" y="101"/>
                  </a:cubicBezTo>
                  <a:cubicBezTo>
                    <a:pt x="144" y="100"/>
                    <a:pt x="148" y="96"/>
                    <a:pt x="148" y="84"/>
                  </a:cubicBezTo>
                  <a:cubicBezTo>
                    <a:pt x="148" y="66"/>
                    <a:pt x="133" y="52"/>
                    <a:pt x="116" y="52"/>
                  </a:cubicBezTo>
                  <a:cubicBezTo>
                    <a:pt x="98" y="52"/>
                    <a:pt x="84" y="66"/>
                    <a:pt x="84" y="84"/>
                  </a:cubicBezTo>
                  <a:cubicBezTo>
                    <a:pt x="84" y="96"/>
                    <a:pt x="88" y="100"/>
                    <a:pt x="89" y="101"/>
                  </a:cubicBezTo>
                  <a:cubicBezTo>
                    <a:pt x="95" y="106"/>
                    <a:pt x="100" y="117"/>
                    <a:pt x="100" y="124"/>
                  </a:cubicBezTo>
                  <a:close/>
                  <a:moveTo>
                    <a:pt x="116" y="60"/>
                  </a:moveTo>
                  <a:cubicBezTo>
                    <a:pt x="129" y="60"/>
                    <a:pt x="140" y="71"/>
                    <a:pt x="140" y="84"/>
                  </a:cubicBezTo>
                  <a:cubicBezTo>
                    <a:pt x="140" y="92"/>
                    <a:pt x="138" y="95"/>
                    <a:pt x="138" y="95"/>
                  </a:cubicBezTo>
                  <a:cubicBezTo>
                    <a:pt x="130" y="102"/>
                    <a:pt x="124" y="115"/>
                    <a:pt x="124" y="124"/>
                  </a:cubicBezTo>
                  <a:cubicBezTo>
                    <a:pt x="124" y="131"/>
                    <a:pt x="121" y="136"/>
                    <a:pt x="116" y="136"/>
                  </a:cubicBezTo>
                  <a:cubicBezTo>
                    <a:pt x="111" y="136"/>
                    <a:pt x="108" y="131"/>
                    <a:pt x="108" y="124"/>
                  </a:cubicBezTo>
                  <a:cubicBezTo>
                    <a:pt x="108" y="115"/>
                    <a:pt x="102" y="102"/>
                    <a:pt x="95" y="95"/>
                  </a:cubicBezTo>
                  <a:cubicBezTo>
                    <a:pt x="95" y="95"/>
                    <a:pt x="92" y="92"/>
                    <a:pt x="92" y="84"/>
                  </a:cubicBezTo>
                  <a:cubicBezTo>
                    <a:pt x="92" y="71"/>
                    <a:pt x="103" y="60"/>
                    <a:pt x="116" y="60"/>
                  </a:cubicBezTo>
                  <a:close/>
                  <a:moveTo>
                    <a:pt x="196" y="128"/>
                  </a:moveTo>
                  <a:cubicBezTo>
                    <a:pt x="208" y="128"/>
                    <a:pt x="218" y="118"/>
                    <a:pt x="218" y="106"/>
                  </a:cubicBezTo>
                  <a:cubicBezTo>
                    <a:pt x="218" y="94"/>
                    <a:pt x="208" y="84"/>
                    <a:pt x="196" y="84"/>
                  </a:cubicBezTo>
                  <a:cubicBezTo>
                    <a:pt x="184" y="84"/>
                    <a:pt x="174" y="94"/>
                    <a:pt x="174" y="106"/>
                  </a:cubicBezTo>
                  <a:cubicBezTo>
                    <a:pt x="174" y="118"/>
                    <a:pt x="184" y="128"/>
                    <a:pt x="196" y="128"/>
                  </a:cubicBezTo>
                  <a:close/>
                  <a:moveTo>
                    <a:pt x="196" y="92"/>
                  </a:moveTo>
                  <a:cubicBezTo>
                    <a:pt x="204" y="92"/>
                    <a:pt x="210" y="98"/>
                    <a:pt x="210" y="106"/>
                  </a:cubicBezTo>
                  <a:cubicBezTo>
                    <a:pt x="210" y="113"/>
                    <a:pt x="204" y="120"/>
                    <a:pt x="196" y="120"/>
                  </a:cubicBezTo>
                  <a:cubicBezTo>
                    <a:pt x="189" y="120"/>
                    <a:pt x="182" y="113"/>
                    <a:pt x="182" y="106"/>
                  </a:cubicBezTo>
                  <a:cubicBezTo>
                    <a:pt x="182" y="98"/>
                    <a:pt x="189" y="92"/>
                    <a:pt x="196" y="92"/>
                  </a:cubicBezTo>
                  <a:close/>
                  <a:moveTo>
                    <a:pt x="196" y="136"/>
                  </a:moveTo>
                  <a:cubicBezTo>
                    <a:pt x="179" y="136"/>
                    <a:pt x="164" y="150"/>
                    <a:pt x="164" y="168"/>
                  </a:cubicBezTo>
                  <a:cubicBezTo>
                    <a:pt x="164" y="180"/>
                    <a:pt x="168" y="184"/>
                    <a:pt x="169" y="185"/>
                  </a:cubicBezTo>
                  <a:cubicBezTo>
                    <a:pt x="175" y="190"/>
                    <a:pt x="180" y="201"/>
                    <a:pt x="180" y="208"/>
                  </a:cubicBezTo>
                  <a:cubicBezTo>
                    <a:pt x="180" y="219"/>
                    <a:pt x="187" y="228"/>
                    <a:pt x="196" y="228"/>
                  </a:cubicBezTo>
                  <a:cubicBezTo>
                    <a:pt x="205" y="228"/>
                    <a:pt x="213" y="219"/>
                    <a:pt x="213" y="208"/>
                  </a:cubicBezTo>
                  <a:cubicBezTo>
                    <a:pt x="213" y="201"/>
                    <a:pt x="217" y="190"/>
                    <a:pt x="223" y="185"/>
                  </a:cubicBezTo>
                  <a:cubicBezTo>
                    <a:pt x="224" y="184"/>
                    <a:pt x="228" y="180"/>
                    <a:pt x="228" y="168"/>
                  </a:cubicBezTo>
                  <a:cubicBezTo>
                    <a:pt x="228" y="150"/>
                    <a:pt x="214" y="136"/>
                    <a:pt x="196" y="136"/>
                  </a:cubicBezTo>
                  <a:close/>
                  <a:moveTo>
                    <a:pt x="218" y="179"/>
                  </a:moveTo>
                  <a:cubicBezTo>
                    <a:pt x="210" y="186"/>
                    <a:pt x="205" y="199"/>
                    <a:pt x="205" y="208"/>
                  </a:cubicBezTo>
                  <a:cubicBezTo>
                    <a:pt x="205" y="215"/>
                    <a:pt x="201" y="220"/>
                    <a:pt x="196" y="220"/>
                  </a:cubicBezTo>
                  <a:cubicBezTo>
                    <a:pt x="192" y="220"/>
                    <a:pt x="188" y="215"/>
                    <a:pt x="188" y="208"/>
                  </a:cubicBezTo>
                  <a:cubicBezTo>
                    <a:pt x="188" y="199"/>
                    <a:pt x="182" y="186"/>
                    <a:pt x="175" y="179"/>
                  </a:cubicBezTo>
                  <a:cubicBezTo>
                    <a:pt x="175" y="179"/>
                    <a:pt x="172" y="176"/>
                    <a:pt x="172" y="168"/>
                  </a:cubicBezTo>
                  <a:cubicBezTo>
                    <a:pt x="172" y="155"/>
                    <a:pt x="183" y="144"/>
                    <a:pt x="196" y="144"/>
                  </a:cubicBezTo>
                  <a:cubicBezTo>
                    <a:pt x="209" y="144"/>
                    <a:pt x="220" y="155"/>
                    <a:pt x="220" y="168"/>
                  </a:cubicBezTo>
                  <a:cubicBezTo>
                    <a:pt x="220" y="176"/>
                    <a:pt x="218" y="179"/>
                    <a:pt x="218" y="179"/>
                  </a:cubicBezTo>
                  <a:close/>
                  <a:moveTo>
                    <a:pt x="91" y="119"/>
                  </a:moveTo>
                  <a:cubicBezTo>
                    <a:pt x="85" y="113"/>
                    <a:pt x="85" y="113"/>
                    <a:pt x="85" y="113"/>
                  </a:cubicBezTo>
                  <a:cubicBezTo>
                    <a:pt x="61" y="141"/>
                    <a:pt x="61" y="141"/>
                    <a:pt x="61" y="141"/>
                  </a:cubicBezTo>
                  <a:cubicBezTo>
                    <a:pt x="67" y="147"/>
                    <a:pt x="67" y="147"/>
                    <a:pt x="67" y="147"/>
                  </a:cubicBezTo>
                  <a:lnTo>
                    <a:pt x="91" y="119"/>
                  </a:lnTo>
                  <a:close/>
                  <a:moveTo>
                    <a:pt x="141" y="119"/>
                  </a:moveTo>
                  <a:cubicBezTo>
                    <a:pt x="165" y="147"/>
                    <a:pt x="165" y="147"/>
                    <a:pt x="165" y="147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47" y="113"/>
                    <a:pt x="147" y="113"/>
                    <a:pt x="147" y="113"/>
                  </a:cubicBezTo>
                  <a:lnTo>
                    <a:pt x="141" y="119"/>
                  </a:lnTo>
                  <a:close/>
                  <a:moveTo>
                    <a:pt x="60" y="212"/>
                  </a:moveTo>
                  <a:cubicBezTo>
                    <a:pt x="168" y="212"/>
                    <a:pt x="168" y="212"/>
                    <a:pt x="168" y="212"/>
                  </a:cubicBezTo>
                  <a:cubicBezTo>
                    <a:pt x="168" y="204"/>
                    <a:pt x="168" y="204"/>
                    <a:pt x="168" y="204"/>
                  </a:cubicBezTo>
                  <a:cubicBezTo>
                    <a:pt x="60" y="204"/>
                    <a:pt x="60" y="204"/>
                    <a:pt x="60" y="204"/>
                  </a:cubicBezTo>
                  <a:lnTo>
                    <a:pt x="60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352550" y="2722830"/>
            <a:ext cx="2715980" cy="623109"/>
            <a:chOff x="1352550" y="2722830"/>
            <a:chExt cx="2715980" cy="623109"/>
          </a:xfrm>
        </p:grpSpPr>
        <p:grpSp>
          <p:nvGrpSpPr>
            <p:cNvPr id="69" name="Group 68"/>
            <p:cNvGrpSpPr/>
            <p:nvPr/>
          </p:nvGrpSpPr>
          <p:grpSpPr>
            <a:xfrm>
              <a:off x="1918393" y="2736100"/>
              <a:ext cx="2150137" cy="609839"/>
              <a:chOff x="1584297" y="2247838"/>
              <a:chExt cx="2150137" cy="609839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1584297" y="2442179"/>
                <a:ext cx="215013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584297" y="2247838"/>
                <a:ext cx="1721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Agenda 02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1352550" y="2722830"/>
              <a:ext cx="565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08</a:t>
              </a:r>
            </a:p>
            <a:p>
              <a:pPr algn="ctr"/>
              <a:r>
                <a:rPr 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Nov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352550" y="3280045"/>
            <a:ext cx="2715980" cy="638252"/>
            <a:chOff x="1352550" y="3280045"/>
            <a:chExt cx="2715980" cy="638252"/>
          </a:xfrm>
        </p:grpSpPr>
        <p:grpSp>
          <p:nvGrpSpPr>
            <p:cNvPr id="76" name="Group 75"/>
            <p:cNvGrpSpPr/>
            <p:nvPr/>
          </p:nvGrpSpPr>
          <p:grpSpPr>
            <a:xfrm>
              <a:off x="1918393" y="3308458"/>
              <a:ext cx="2150137" cy="609839"/>
              <a:chOff x="1584297" y="2247838"/>
              <a:chExt cx="2150137" cy="609839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1584297" y="2442179"/>
                <a:ext cx="215013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584297" y="2247838"/>
                <a:ext cx="1721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Agenda 03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1352550" y="3280045"/>
              <a:ext cx="565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09</a:t>
              </a:r>
            </a:p>
            <a:p>
              <a:pPr algn="ctr"/>
              <a:r>
                <a:rPr 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Nov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352550" y="3861075"/>
            <a:ext cx="2715980" cy="629580"/>
            <a:chOff x="1352550" y="3861075"/>
            <a:chExt cx="2715980" cy="629580"/>
          </a:xfrm>
        </p:grpSpPr>
        <p:grpSp>
          <p:nvGrpSpPr>
            <p:cNvPr id="93" name="Group 92"/>
            <p:cNvGrpSpPr/>
            <p:nvPr/>
          </p:nvGrpSpPr>
          <p:grpSpPr>
            <a:xfrm>
              <a:off x="1918393" y="3880816"/>
              <a:ext cx="2150137" cy="609839"/>
              <a:chOff x="1584297" y="2247838"/>
              <a:chExt cx="2150137" cy="609839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84297" y="2442179"/>
                <a:ext cx="215013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05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84297" y="2247838"/>
                <a:ext cx="1721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Agenda 04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1352550" y="3861075"/>
              <a:ext cx="565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</a:t>
              </a:r>
            </a:p>
            <a:p>
              <a:pPr algn="ctr"/>
              <a:r>
                <a:rPr lang="en-US" sz="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Nov</a:t>
              </a:r>
            </a:p>
          </p:txBody>
        </p:sp>
      </p:grpSp>
      <p:sp>
        <p:nvSpPr>
          <p:cNvPr id="90" name="Rectangle: Rounded Corners 89"/>
          <p:cNvSpPr/>
          <p:nvPr/>
        </p:nvSpPr>
        <p:spPr>
          <a:xfrm>
            <a:off x="1203974" y="4682311"/>
            <a:ext cx="1120126" cy="2615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Agenda Details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1" grpId="0"/>
      <p:bldP spid="2" grpId="0" animBg="1"/>
      <p:bldP spid="9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29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6091084" y="0"/>
            <a:ext cx="6100916" cy="47784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4000"/>
                </a:schemeClr>
              </a:gs>
              <a:gs pos="78000">
                <a:schemeClr val="accent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971368" y="3052916"/>
            <a:ext cx="8249264" cy="2905432"/>
            <a:chOff x="1971368" y="3052916"/>
            <a:chExt cx="8249264" cy="2905432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1971368" y="3052916"/>
              <a:ext cx="8249264" cy="2905432"/>
            </a:xfrm>
            <a:prstGeom prst="roundRect">
              <a:avLst>
                <a:gd name="adj" fmla="val 231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317500" dir="5400000" sx="97000" sy="97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Rectangle: Top Corners Rounded 7"/>
            <p:cNvSpPr/>
            <p:nvPr/>
          </p:nvSpPr>
          <p:spPr>
            <a:xfrm rot="16200000" flipH="1">
              <a:off x="1879928" y="3144356"/>
              <a:ext cx="2905432" cy="2722552"/>
            </a:xfrm>
            <a:prstGeom prst="round2SameRect">
              <a:avLst>
                <a:gd name="adj1" fmla="val 2206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 rot="16200000">
              <a:off x="3932529" y="5108121"/>
              <a:ext cx="539810" cy="982979"/>
              <a:chOff x="9271000" y="4197810"/>
              <a:chExt cx="829126" cy="1509815"/>
            </a:xfrm>
            <a:solidFill>
              <a:schemeClr val="bg1">
                <a:alpha val="8000"/>
              </a:schemeClr>
            </a:solidFill>
          </p:grpSpPr>
          <p:sp>
            <p:nvSpPr>
              <p:cNvPr id="45" name="Freeform: Shape 44"/>
              <p:cNvSpPr/>
              <p:nvPr/>
            </p:nvSpPr>
            <p:spPr>
              <a:xfrm>
                <a:off x="9863210" y="4618805"/>
                <a:ext cx="236916" cy="1088820"/>
              </a:xfrm>
              <a:custGeom>
                <a:avLst/>
                <a:gdLst>
                  <a:gd name="connsiteX0" fmla="*/ 162582 w 325164"/>
                  <a:gd name="connsiteY0" fmla="*/ 0 h 1494387"/>
                  <a:gd name="connsiteX1" fmla="*/ 325164 w 325164"/>
                  <a:gd name="connsiteY1" fmla="*/ 162582 h 1494387"/>
                  <a:gd name="connsiteX2" fmla="*/ 325164 w 325164"/>
                  <a:gd name="connsiteY2" fmla="*/ 1494387 h 1494387"/>
                  <a:gd name="connsiteX3" fmla="*/ 0 w 325164"/>
                  <a:gd name="connsiteY3" fmla="*/ 1494387 h 1494387"/>
                  <a:gd name="connsiteX4" fmla="*/ 0 w 325164"/>
                  <a:gd name="connsiteY4" fmla="*/ 162582 h 1494387"/>
                  <a:gd name="connsiteX5" fmla="*/ 162582 w 325164"/>
                  <a:gd name="connsiteY5" fmla="*/ 0 h 149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64" h="1494387">
                    <a:moveTo>
                      <a:pt x="162582" y="0"/>
                    </a:moveTo>
                    <a:cubicBezTo>
                      <a:pt x="252374" y="0"/>
                      <a:pt x="325164" y="72790"/>
                      <a:pt x="325164" y="162582"/>
                    </a:cubicBezTo>
                    <a:lnTo>
                      <a:pt x="325164" y="1494387"/>
                    </a:lnTo>
                    <a:lnTo>
                      <a:pt x="0" y="1494387"/>
                    </a:lnTo>
                    <a:lnTo>
                      <a:pt x="0" y="162582"/>
                    </a:lnTo>
                    <a:cubicBezTo>
                      <a:pt x="0" y="72790"/>
                      <a:pt x="72790" y="0"/>
                      <a:pt x="1625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: Shape 45"/>
              <p:cNvSpPr/>
              <p:nvPr/>
            </p:nvSpPr>
            <p:spPr>
              <a:xfrm>
                <a:off x="9567105" y="4197810"/>
                <a:ext cx="236916" cy="1509815"/>
              </a:xfrm>
              <a:custGeom>
                <a:avLst/>
                <a:gdLst>
                  <a:gd name="connsiteX0" fmla="*/ 162582 w 325164"/>
                  <a:gd name="connsiteY0" fmla="*/ 0 h 2072196"/>
                  <a:gd name="connsiteX1" fmla="*/ 325164 w 325164"/>
                  <a:gd name="connsiteY1" fmla="*/ 162582 h 2072196"/>
                  <a:gd name="connsiteX2" fmla="*/ 325164 w 325164"/>
                  <a:gd name="connsiteY2" fmla="*/ 2072196 h 2072196"/>
                  <a:gd name="connsiteX3" fmla="*/ 0 w 325164"/>
                  <a:gd name="connsiteY3" fmla="*/ 2072196 h 2072196"/>
                  <a:gd name="connsiteX4" fmla="*/ 0 w 325164"/>
                  <a:gd name="connsiteY4" fmla="*/ 162582 h 2072196"/>
                  <a:gd name="connsiteX5" fmla="*/ 162582 w 325164"/>
                  <a:gd name="connsiteY5" fmla="*/ 0 h 207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64" h="2072196">
                    <a:moveTo>
                      <a:pt x="162582" y="0"/>
                    </a:moveTo>
                    <a:cubicBezTo>
                      <a:pt x="252374" y="0"/>
                      <a:pt x="325164" y="72790"/>
                      <a:pt x="325164" y="162582"/>
                    </a:cubicBezTo>
                    <a:lnTo>
                      <a:pt x="325164" y="2072196"/>
                    </a:lnTo>
                    <a:lnTo>
                      <a:pt x="0" y="2072196"/>
                    </a:lnTo>
                    <a:lnTo>
                      <a:pt x="0" y="162582"/>
                    </a:lnTo>
                    <a:cubicBezTo>
                      <a:pt x="0" y="72790"/>
                      <a:pt x="72790" y="0"/>
                      <a:pt x="1625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: Shape 46"/>
              <p:cNvSpPr/>
              <p:nvPr/>
            </p:nvSpPr>
            <p:spPr>
              <a:xfrm>
                <a:off x="9271000" y="5213822"/>
                <a:ext cx="236916" cy="493803"/>
              </a:xfrm>
              <a:custGeom>
                <a:avLst/>
                <a:gdLst>
                  <a:gd name="connsiteX0" fmla="*/ 162582 w 325164"/>
                  <a:gd name="connsiteY0" fmla="*/ 0 h 677736"/>
                  <a:gd name="connsiteX1" fmla="*/ 325164 w 325164"/>
                  <a:gd name="connsiteY1" fmla="*/ 162582 h 677736"/>
                  <a:gd name="connsiteX2" fmla="*/ 325164 w 325164"/>
                  <a:gd name="connsiteY2" fmla="*/ 677736 h 677736"/>
                  <a:gd name="connsiteX3" fmla="*/ 0 w 325164"/>
                  <a:gd name="connsiteY3" fmla="*/ 677736 h 677736"/>
                  <a:gd name="connsiteX4" fmla="*/ 0 w 325164"/>
                  <a:gd name="connsiteY4" fmla="*/ 162582 h 677736"/>
                  <a:gd name="connsiteX5" fmla="*/ 162582 w 325164"/>
                  <a:gd name="connsiteY5" fmla="*/ 0 h 67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64" h="677736">
                    <a:moveTo>
                      <a:pt x="162582" y="0"/>
                    </a:moveTo>
                    <a:cubicBezTo>
                      <a:pt x="252374" y="0"/>
                      <a:pt x="325164" y="72790"/>
                      <a:pt x="325164" y="162582"/>
                    </a:cubicBezTo>
                    <a:lnTo>
                      <a:pt x="325164" y="677736"/>
                    </a:lnTo>
                    <a:lnTo>
                      <a:pt x="0" y="677736"/>
                    </a:lnTo>
                    <a:lnTo>
                      <a:pt x="0" y="162582"/>
                    </a:lnTo>
                    <a:cubicBezTo>
                      <a:pt x="0" y="72790"/>
                      <a:pt x="72790" y="0"/>
                      <a:pt x="1625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2014910" y="2196187"/>
            <a:ext cx="37760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75400" y="869064"/>
            <a:ext cx="3516539" cy="1323439"/>
            <a:chOff x="1575400" y="869064"/>
            <a:chExt cx="3516539" cy="1323439"/>
          </a:xfrm>
        </p:grpSpPr>
        <p:sp>
          <p:nvSpPr>
            <p:cNvPr id="10" name="TextBox 9"/>
            <p:cNvSpPr txBox="1"/>
            <p:nvPr/>
          </p:nvSpPr>
          <p:spPr>
            <a:xfrm>
              <a:off x="1971368" y="869064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GET IN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TOUCH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575400" y="1101700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3" name="Rectangle: Rounded Corners 12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2113927" y="3251933"/>
            <a:ext cx="2437435" cy="36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Contact Information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70795" y="3931578"/>
            <a:ext cx="2280567" cy="261610"/>
            <a:chOff x="2270795" y="3931578"/>
            <a:chExt cx="2280567" cy="261610"/>
          </a:xfrm>
        </p:grpSpPr>
        <p:sp>
          <p:nvSpPr>
            <p:cNvPr id="15" name="TextBox 14"/>
            <p:cNvSpPr txBox="1"/>
            <p:nvPr/>
          </p:nvSpPr>
          <p:spPr>
            <a:xfrm>
              <a:off x="2438400" y="3931578"/>
              <a:ext cx="2112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Company address 17784</a:t>
              </a:r>
            </a:p>
          </p:txBody>
        </p:sp>
        <p:sp>
          <p:nvSpPr>
            <p:cNvPr id="17" name="Freeform 51"/>
            <p:cNvSpPr>
              <a:spLocks noEditPoints="1"/>
            </p:cNvSpPr>
            <p:nvPr/>
          </p:nvSpPr>
          <p:spPr bwMode="auto">
            <a:xfrm>
              <a:off x="2270795" y="3983341"/>
              <a:ext cx="120356" cy="147960"/>
            </a:xfrm>
            <a:custGeom>
              <a:avLst/>
              <a:gdLst>
                <a:gd name="T0" fmla="*/ 121 w 184"/>
                <a:gd name="T1" fmla="*/ 69 h 225"/>
                <a:gd name="T2" fmla="*/ 91 w 184"/>
                <a:gd name="T3" fmla="*/ 40 h 225"/>
                <a:gd name="T4" fmla="*/ 62 w 184"/>
                <a:gd name="T5" fmla="*/ 69 h 225"/>
                <a:gd name="T6" fmla="*/ 91 w 184"/>
                <a:gd name="T7" fmla="*/ 99 h 225"/>
                <a:gd name="T8" fmla="*/ 121 w 184"/>
                <a:gd name="T9" fmla="*/ 69 h 225"/>
                <a:gd name="T10" fmla="*/ 70 w 184"/>
                <a:gd name="T11" fmla="*/ 69 h 225"/>
                <a:gd name="T12" fmla="*/ 91 w 184"/>
                <a:gd name="T13" fmla="*/ 48 h 225"/>
                <a:gd name="T14" fmla="*/ 113 w 184"/>
                <a:gd name="T15" fmla="*/ 69 h 225"/>
                <a:gd name="T16" fmla="*/ 91 w 184"/>
                <a:gd name="T17" fmla="*/ 91 h 225"/>
                <a:gd name="T18" fmla="*/ 70 w 184"/>
                <a:gd name="T19" fmla="*/ 69 h 225"/>
                <a:gd name="T20" fmla="*/ 91 w 184"/>
                <a:gd name="T21" fmla="*/ 202 h 225"/>
                <a:gd name="T22" fmla="*/ 94 w 184"/>
                <a:gd name="T23" fmla="*/ 198 h 225"/>
                <a:gd name="T24" fmla="*/ 159 w 184"/>
                <a:gd name="T25" fmla="*/ 71 h 225"/>
                <a:gd name="T26" fmla="*/ 91 w 184"/>
                <a:gd name="T27" fmla="*/ 0 h 225"/>
                <a:gd name="T28" fmla="*/ 24 w 184"/>
                <a:gd name="T29" fmla="*/ 71 h 225"/>
                <a:gd name="T30" fmla="*/ 88 w 184"/>
                <a:gd name="T31" fmla="*/ 198 h 225"/>
                <a:gd name="T32" fmla="*/ 91 w 184"/>
                <a:gd name="T33" fmla="*/ 202 h 225"/>
                <a:gd name="T34" fmla="*/ 91 w 184"/>
                <a:gd name="T35" fmla="*/ 9 h 225"/>
                <a:gd name="T36" fmla="*/ 151 w 184"/>
                <a:gd name="T37" fmla="*/ 72 h 225"/>
                <a:gd name="T38" fmla="*/ 91 w 184"/>
                <a:gd name="T39" fmla="*/ 189 h 225"/>
                <a:gd name="T40" fmla="*/ 32 w 184"/>
                <a:gd name="T41" fmla="*/ 71 h 225"/>
                <a:gd name="T42" fmla="*/ 91 w 184"/>
                <a:gd name="T43" fmla="*/ 9 h 225"/>
                <a:gd name="T44" fmla="*/ 164 w 184"/>
                <a:gd name="T45" fmla="*/ 149 h 225"/>
                <a:gd name="T46" fmla="*/ 140 w 184"/>
                <a:gd name="T47" fmla="*/ 149 h 225"/>
                <a:gd name="T48" fmla="*/ 140 w 184"/>
                <a:gd name="T49" fmla="*/ 157 h 225"/>
                <a:gd name="T50" fmla="*/ 156 w 184"/>
                <a:gd name="T51" fmla="*/ 157 h 225"/>
                <a:gd name="T52" fmla="*/ 172 w 184"/>
                <a:gd name="T53" fmla="*/ 217 h 225"/>
                <a:gd name="T54" fmla="*/ 12 w 184"/>
                <a:gd name="T55" fmla="*/ 217 h 225"/>
                <a:gd name="T56" fmla="*/ 28 w 184"/>
                <a:gd name="T57" fmla="*/ 157 h 225"/>
                <a:gd name="T58" fmla="*/ 40 w 184"/>
                <a:gd name="T59" fmla="*/ 157 h 225"/>
                <a:gd name="T60" fmla="*/ 40 w 184"/>
                <a:gd name="T61" fmla="*/ 149 h 225"/>
                <a:gd name="T62" fmla="*/ 20 w 184"/>
                <a:gd name="T63" fmla="*/ 149 h 225"/>
                <a:gd name="T64" fmla="*/ 0 w 184"/>
                <a:gd name="T65" fmla="*/ 225 h 225"/>
                <a:gd name="T66" fmla="*/ 184 w 184"/>
                <a:gd name="T67" fmla="*/ 225 h 225"/>
                <a:gd name="T68" fmla="*/ 164 w 184"/>
                <a:gd name="T69" fmla="*/ 14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225">
                  <a:moveTo>
                    <a:pt x="121" y="69"/>
                  </a:moveTo>
                  <a:cubicBezTo>
                    <a:pt x="121" y="53"/>
                    <a:pt x="107" y="40"/>
                    <a:pt x="91" y="40"/>
                  </a:cubicBezTo>
                  <a:cubicBezTo>
                    <a:pt x="75" y="40"/>
                    <a:pt x="62" y="53"/>
                    <a:pt x="62" y="69"/>
                  </a:cubicBezTo>
                  <a:cubicBezTo>
                    <a:pt x="62" y="85"/>
                    <a:pt x="75" y="99"/>
                    <a:pt x="91" y="99"/>
                  </a:cubicBezTo>
                  <a:cubicBezTo>
                    <a:pt x="107" y="99"/>
                    <a:pt x="121" y="85"/>
                    <a:pt x="121" y="69"/>
                  </a:cubicBezTo>
                  <a:close/>
                  <a:moveTo>
                    <a:pt x="70" y="69"/>
                  </a:moveTo>
                  <a:cubicBezTo>
                    <a:pt x="70" y="57"/>
                    <a:pt x="80" y="48"/>
                    <a:pt x="91" y="48"/>
                  </a:cubicBezTo>
                  <a:cubicBezTo>
                    <a:pt x="103" y="48"/>
                    <a:pt x="113" y="57"/>
                    <a:pt x="113" y="69"/>
                  </a:cubicBezTo>
                  <a:cubicBezTo>
                    <a:pt x="113" y="81"/>
                    <a:pt x="103" y="91"/>
                    <a:pt x="91" y="91"/>
                  </a:cubicBezTo>
                  <a:cubicBezTo>
                    <a:pt x="80" y="91"/>
                    <a:pt x="70" y="81"/>
                    <a:pt x="70" y="69"/>
                  </a:cubicBezTo>
                  <a:close/>
                  <a:moveTo>
                    <a:pt x="91" y="202"/>
                  </a:moveTo>
                  <a:cubicBezTo>
                    <a:pt x="94" y="198"/>
                    <a:pt x="94" y="198"/>
                    <a:pt x="94" y="198"/>
                  </a:cubicBezTo>
                  <a:cubicBezTo>
                    <a:pt x="97" y="195"/>
                    <a:pt x="160" y="120"/>
                    <a:pt x="159" y="71"/>
                  </a:cubicBezTo>
                  <a:cubicBezTo>
                    <a:pt x="159" y="32"/>
                    <a:pt x="129" y="0"/>
                    <a:pt x="91" y="0"/>
                  </a:cubicBezTo>
                  <a:cubicBezTo>
                    <a:pt x="54" y="0"/>
                    <a:pt x="24" y="32"/>
                    <a:pt x="24" y="71"/>
                  </a:cubicBezTo>
                  <a:cubicBezTo>
                    <a:pt x="24" y="120"/>
                    <a:pt x="86" y="195"/>
                    <a:pt x="88" y="198"/>
                  </a:cubicBezTo>
                  <a:lnTo>
                    <a:pt x="91" y="202"/>
                  </a:lnTo>
                  <a:close/>
                  <a:moveTo>
                    <a:pt x="91" y="9"/>
                  </a:moveTo>
                  <a:cubicBezTo>
                    <a:pt x="124" y="9"/>
                    <a:pt x="151" y="37"/>
                    <a:pt x="151" y="72"/>
                  </a:cubicBezTo>
                  <a:cubicBezTo>
                    <a:pt x="152" y="111"/>
                    <a:pt x="104" y="173"/>
                    <a:pt x="91" y="189"/>
                  </a:cubicBezTo>
                  <a:cubicBezTo>
                    <a:pt x="79" y="173"/>
                    <a:pt x="32" y="111"/>
                    <a:pt x="32" y="71"/>
                  </a:cubicBezTo>
                  <a:cubicBezTo>
                    <a:pt x="32" y="37"/>
                    <a:pt x="58" y="9"/>
                    <a:pt x="91" y="9"/>
                  </a:cubicBezTo>
                  <a:close/>
                  <a:moveTo>
                    <a:pt x="164" y="149"/>
                  </a:moveTo>
                  <a:cubicBezTo>
                    <a:pt x="140" y="149"/>
                    <a:pt x="140" y="149"/>
                    <a:pt x="140" y="149"/>
                  </a:cubicBezTo>
                  <a:cubicBezTo>
                    <a:pt x="140" y="157"/>
                    <a:pt x="140" y="157"/>
                    <a:pt x="140" y="157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72" y="217"/>
                    <a:pt x="172" y="217"/>
                    <a:pt x="172" y="217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184" y="225"/>
                    <a:pt x="184" y="225"/>
                    <a:pt x="184" y="225"/>
                  </a:cubicBezTo>
                  <a:lnTo>
                    <a:pt x="164" y="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241134" y="4278976"/>
            <a:ext cx="2310228" cy="261610"/>
            <a:chOff x="2241134" y="4278976"/>
            <a:chExt cx="2310228" cy="261610"/>
          </a:xfrm>
        </p:grpSpPr>
        <p:sp>
          <p:nvSpPr>
            <p:cNvPr id="20" name="Freeform 703"/>
            <p:cNvSpPr>
              <a:spLocks noEditPoints="1"/>
            </p:cNvSpPr>
            <p:nvPr/>
          </p:nvSpPr>
          <p:spPr bwMode="auto">
            <a:xfrm>
              <a:off x="2241134" y="4342216"/>
              <a:ext cx="157898" cy="145752"/>
            </a:xfrm>
            <a:custGeom>
              <a:avLst/>
              <a:gdLst>
                <a:gd name="T0" fmla="*/ 174 w 240"/>
                <a:gd name="T1" fmla="*/ 221 h 221"/>
                <a:gd name="T2" fmla="*/ 174 w 240"/>
                <a:gd name="T3" fmla="*/ 221 h 221"/>
                <a:gd name="T4" fmla="*/ 137 w 240"/>
                <a:gd name="T5" fmla="*/ 213 h 221"/>
                <a:gd name="T6" fmla="*/ 128 w 240"/>
                <a:gd name="T7" fmla="*/ 207 h 221"/>
                <a:gd name="T8" fmla="*/ 75 w 240"/>
                <a:gd name="T9" fmla="*/ 164 h 221"/>
                <a:gd name="T10" fmla="*/ 32 w 240"/>
                <a:gd name="T11" fmla="*/ 111 h 221"/>
                <a:gd name="T12" fmla="*/ 27 w 240"/>
                <a:gd name="T13" fmla="*/ 103 h 221"/>
                <a:gd name="T14" fmla="*/ 47 w 240"/>
                <a:gd name="T15" fmla="*/ 6 h 221"/>
                <a:gd name="T16" fmla="*/ 60 w 240"/>
                <a:gd name="T17" fmla="*/ 0 h 221"/>
                <a:gd name="T18" fmla="*/ 90 w 240"/>
                <a:gd name="T19" fmla="*/ 21 h 221"/>
                <a:gd name="T20" fmla="*/ 98 w 240"/>
                <a:gd name="T21" fmla="*/ 68 h 221"/>
                <a:gd name="T22" fmla="*/ 98 w 240"/>
                <a:gd name="T23" fmla="*/ 68 h 221"/>
                <a:gd name="T24" fmla="*/ 81 w 240"/>
                <a:gd name="T25" fmla="*/ 97 h 221"/>
                <a:gd name="T26" fmla="*/ 109 w 240"/>
                <a:gd name="T27" fmla="*/ 130 h 221"/>
                <a:gd name="T28" fmla="*/ 142 w 240"/>
                <a:gd name="T29" fmla="*/ 158 h 221"/>
                <a:gd name="T30" fmla="*/ 145 w 240"/>
                <a:gd name="T31" fmla="*/ 159 h 221"/>
                <a:gd name="T32" fmla="*/ 145 w 240"/>
                <a:gd name="T33" fmla="*/ 159 h 221"/>
                <a:gd name="T34" fmla="*/ 171 w 240"/>
                <a:gd name="T35" fmla="*/ 142 h 221"/>
                <a:gd name="T36" fmla="*/ 171 w 240"/>
                <a:gd name="T37" fmla="*/ 141 h 221"/>
                <a:gd name="T38" fmla="*/ 185 w 240"/>
                <a:gd name="T39" fmla="*/ 136 h 221"/>
                <a:gd name="T40" fmla="*/ 219 w 240"/>
                <a:gd name="T41" fmla="*/ 150 h 221"/>
                <a:gd name="T42" fmla="*/ 239 w 240"/>
                <a:gd name="T43" fmla="*/ 177 h 221"/>
                <a:gd name="T44" fmla="*/ 234 w 240"/>
                <a:gd name="T45" fmla="*/ 192 h 221"/>
                <a:gd name="T46" fmla="*/ 174 w 240"/>
                <a:gd name="T47" fmla="*/ 221 h 221"/>
                <a:gd name="T48" fmla="*/ 60 w 240"/>
                <a:gd name="T49" fmla="*/ 8 h 221"/>
                <a:gd name="T50" fmla="*/ 53 w 240"/>
                <a:gd name="T51" fmla="*/ 12 h 221"/>
                <a:gd name="T52" fmla="*/ 52 w 240"/>
                <a:gd name="T53" fmla="*/ 12 h 221"/>
                <a:gd name="T54" fmla="*/ 34 w 240"/>
                <a:gd name="T55" fmla="*/ 99 h 221"/>
                <a:gd name="T56" fmla="*/ 39 w 240"/>
                <a:gd name="T57" fmla="*/ 107 h 221"/>
                <a:gd name="T58" fmla="*/ 81 w 240"/>
                <a:gd name="T59" fmla="*/ 159 h 221"/>
                <a:gd name="T60" fmla="*/ 133 w 240"/>
                <a:gd name="T61" fmla="*/ 200 h 221"/>
                <a:gd name="T62" fmla="*/ 141 w 240"/>
                <a:gd name="T63" fmla="*/ 205 h 221"/>
                <a:gd name="T64" fmla="*/ 174 w 240"/>
                <a:gd name="T65" fmla="*/ 213 h 221"/>
                <a:gd name="T66" fmla="*/ 227 w 240"/>
                <a:gd name="T67" fmla="*/ 187 h 221"/>
                <a:gd name="T68" fmla="*/ 228 w 240"/>
                <a:gd name="T69" fmla="*/ 187 h 221"/>
                <a:gd name="T70" fmla="*/ 231 w 240"/>
                <a:gd name="T71" fmla="*/ 178 h 221"/>
                <a:gd name="T72" fmla="*/ 214 w 240"/>
                <a:gd name="T73" fmla="*/ 156 h 221"/>
                <a:gd name="T74" fmla="*/ 185 w 240"/>
                <a:gd name="T75" fmla="*/ 144 h 221"/>
                <a:gd name="T76" fmla="*/ 177 w 240"/>
                <a:gd name="T77" fmla="*/ 147 h 221"/>
                <a:gd name="T78" fmla="*/ 145 w 240"/>
                <a:gd name="T79" fmla="*/ 167 h 221"/>
                <a:gd name="T80" fmla="*/ 145 w 240"/>
                <a:gd name="T81" fmla="*/ 167 h 221"/>
                <a:gd name="T82" fmla="*/ 138 w 240"/>
                <a:gd name="T83" fmla="*/ 165 h 221"/>
                <a:gd name="T84" fmla="*/ 138 w 240"/>
                <a:gd name="T85" fmla="*/ 165 h 221"/>
                <a:gd name="T86" fmla="*/ 103 w 240"/>
                <a:gd name="T87" fmla="*/ 136 h 221"/>
                <a:gd name="T88" fmla="*/ 75 w 240"/>
                <a:gd name="T89" fmla="*/ 102 h 221"/>
                <a:gd name="T90" fmla="*/ 74 w 240"/>
                <a:gd name="T91" fmla="*/ 101 h 221"/>
                <a:gd name="T92" fmla="*/ 92 w 240"/>
                <a:gd name="T93" fmla="*/ 62 h 221"/>
                <a:gd name="T94" fmla="*/ 83 w 240"/>
                <a:gd name="T95" fmla="*/ 25 h 221"/>
                <a:gd name="T96" fmla="*/ 60 w 240"/>
                <a:gd name="T97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221">
                  <a:moveTo>
                    <a:pt x="174" y="221"/>
                  </a:moveTo>
                  <a:cubicBezTo>
                    <a:pt x="174" y="221"/>
                    <a:pt x="174" y="221"/>
                    <a:pt x="174" y="221"/>
                  </a:cubicBezTo>
                  <a:cubicBezTo>
                    <a:pt x="162" y="221"/>
                    <a:pt x="149" y="218"/>
                    <a:pt x="137" y="213"/>
                  </a:cubicBezTo>
                  <a:cubicBezTo>
                    <a:pt x="134" y="211"/>
                    <a:pt x="131" y="209"/>
                    <a:pt x="128" y="207"/>
                  </a:cubicBezTo>
                  <a:cubicBezTo>
                    <a:pt x="118" y="200"/>
                    <a:pt x="92" y="181"/>
                    <a:pt x="75" y="164"/>
                  </a:cubicBezTo>
                  <a:cubicBezTo>
                    <a:pt x="58" y="147"/>
                    <a:pt x="40" y="122"/>
                    <a:pt x="32" y="111"/>
                  </a:cubicBezTo>
                  <a:cubicBezTo>
                    <a:pt x="30" y="108"/>
                    <a:pt x="28" y="105"/>
                    <a:pt x="27" y="103"/>
                  </a:cubicBezTo>
                  <a:cubicBezTo>
                    <a:pt x="0" y="46"/>
                    <a:pt x="43" y="9"/>
                    <a:pt x="47" y="6"/>
                  </a:cubicBezTo>
                  <a:cubicBezTo>
                    <a:pt x="51" y="2"/>
                    <a:pt x="55" y="0"/>
                    <a:pt x="60" y="0"/>
                  </a:cubicBezTo>
                  <a:cubicBezTo>
                    <a:pt x="76" y="0"/>
                    <a:pt x="89" y="20"/>
                    <a:pt x="90" y="21"/>
                  </a:cubicBezTo>
                  <a:cubicBezTo>
                    <a:pt x="91" y="22"/>
                    <a:pt x="113" y="53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2" y="73"/>
                    <a:pt x="78" y="88"/>
                    <a:pt x="81" y="97"/>
                  </a:cubicBezTo>
                  <a:cubicBezTo>
                    <a:pt x="84" y="100"/>
                    <a:pt x="99" y="121"/>
                    <a:pt x="109" y="130"/>
                  </a:cubicBezTo>
                  <a:cubicBezTo>
                    <a:pt x="121" y="143"/>
                    <a:pt x="140" y="156"/>
                    <a:pt x="142" y="158"/>
                  </a:cubicBezTo>
                  <a:cubicBezTo>
                    <a:pt x="143" y="158"/>
                    <a:pt x="144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55" y="159"/>
                    <a:pt x="167" y="146"/>
                    <a:pt x="171" y="142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5" y="138"/>
                    <a:pt x="179" y="136"/>
                    <a:pt x="185" y="136"/>
                  </a:cubicBezTo>
                  <a:cubicBezTo>
                    <a:pt x="200" y="136"/>
                    <a:pt x="218" y="149"/>
                    <a:pt x="219" y="150"/>
                  </a:cubicBezTo>
                  <a:cubicBezTo>
                    <a:pt x="219" y="150"/>
                    <a:pt x="238" y="163"/>
                    <a:pt x="239" y="177"/>
                  </a:cubicBezTo>
                  <a:cubicBezTo>
                    <a:pt x="240" y="183"/>
                    <a:pt x="238" y="188"/>
                    <a:pt x="234" y="192"/>
                  </a:cubicBezTo>
                  <a:cubicBezTo>
                    <a:pt x="231" y="195"/>
                    <a:pt x="209" y="221"/>
                    <a:pt x="174" y="221"/>
                  </a:cubicBezTo>
                  <a:close/>
                  <a:moveTo>
                    <a:pt x="60" y="8"/>
                  </a:moveTo>
                  <a:cubicBezTo>
                    <a:pt x="58" y="8"/>
                    <a:pt x="55" y="9"/>
                    <a:pt x="53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3"/>
                    <a:pt x="9" y="47"/>
                    <a:pt x="34" y="99"/>
                  </a:cubicBezTo>
                  <a:cubicBezTo>
                    <a:pt x="35" y="101"/>
                    <a:pt x="37" y="104"/>
                    <a:pt x="39" y="107"/>
                  </a:cubicBezTo>
                  <a:cubicBezTo>
                    <a:pt x="46" y="117"/>
                    <a:pt x="64" y="142"/>
                    <a:pt x="81" y="159"/>
                  </a:cubicBezTo>
                  <a:cubicBezTo>
                    <a:pt x="97" y="175"/>
                    <a:pt x="122" y="193"/>
                    <a:pt x="133" y="200"/>
                  </a:cubicBezTo>
                  <a:cubicBezTo>
                    <a:pt x="136" y="203"/>
                    <a:pt x="138" y="204"/>
                    <a:pt x="141" y="205"/>
                  </a:cubicBezTo>
                  <a:cubicBezTo>
                    <a:pt x="152" y="211"/>
                    <a:pt x="163" y="213"/>
                    <a:pt x="174" y="213"/>
                  </a:cubicBezTo>
                  <a:cubicBezTo>
                    <a:pt x="207" y="213"/>
                    <a:pt x="227" y="187"/>
                    <a:pt x="227" y="187"/>
                  </a:cubicBezTo>
                  <a:cubicBezTo>
                    <a:pt x="228" y="187"/>
                    <a:pt x="228" y="187"/>
                    <a:pt x="228" y="187"/>
                  </a:cubicBezTo>
                  <a:cubicBezTo>
                    <a:pt x="230" y="184"/>
                    <a:pt x="232" y="181"/>
                    <a:pt x="231" y="178"/>
                  </a:cubicBezTo>
                  <a:cubicBezTo>
                    <a:pt x="230" y="169"/>
                    <a:pt x="219" y="159"/>
                    <a:pt x="214" y="156"/>
                  </a:cubicBezTo>
                  <a:cubicBezTo>
                    <a:pt x="214" y="156"/>
                    <a:pt x="198" y="144"/>
                    <a:pt x="185" y="144"/>
                  </a:cubicBezTo>
                  <a:cubicBezTo>
                    <a:pt x="182" y="144"/>
                    <a:pt x="179" y="145"/>
                    <a:pt x="177" y="147"/>
                  </a:cubicBezTo>
                  <a:cubicBezTo>
                    <a:pt x="175" y="150"/>
                    <a:pt x="159" y="167"/>
                    <a:pt x="145" y="167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3" y="167"/>
                    <a:pt x="141" y="166"/>
                    <a:pt x="138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37" y="164"/>
                    <a:pt x="117" y="149"/>
                    <a:pt x="103" y="136"/>
                  </a:cubicBezTo>
                  <a:cubicBezTo>
                    <a:pt x="93" y="125"/>
                    <a:pt x="76" y="103"/>
                    <a:pt x="75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7" y="86"/>
                    <a:pt x="89" y="65"/>
                    <a:pt x="92" y="62"/>
                  </a:cubicBezTo>
                  <a:cubicBezTo>
                    <a:pt x="100" y="54"/>
                    <a:pt x="89" y="33"/>
                    <a:pt x="83" y="25"/>
                  </a:cubicBezTo>
                  <a:cubicBezTo>
                    <a:pt x="80" y="20"/>
                    <a:pt x="70" y="8"/>
                    <a:pt x="60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38400" y="4278976"/>
              <a:ext cx="2112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+1440 XXXX </a:t>
              </a:r>
              <a:r>
                <a:rPr lang="en-US" sz="1050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XXXX</a:t>
              </a:r>
              <a:endParaRPr lang="en-US" sz="105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49857" y="4626374"/>
            <a:ext cx="2301505" cy="261610"/>
            <a:chOff x="2249857" y="4626374"/>
            <a:chExt cx="2301505" cy="261610"/>
          </a:xfrm>
        </p:grpSpPr>
        <p:sp>
          <p:nvSpPr>
            <p:cNvPr id="19" name="Freeform 101"/>
            <p:cNvSpPr>
              <a:spLocks noEditPoints="1"/>
            </p:cNvSpPr>
            <p:nvPr/>
          </p:nvSpPr>
          <p:spPr bwMode="auto">
            <a:xfrm>
              <a:off x="2249857" y="4693177"/>
              <a:ext cx="146858" cy="118148"/>
            </a:xfrm>
            <a:custGeom>
              <a:avLst/>
              <a:gdLst>
                <a:gd name="T0" fmla="*/ 204 w 224"/>
                <a:gd name="T1" fmla="*/ 0 h 180"/>
                <a:gd name="T2" fmla="*/ 20 w 224"/>
                <a:gd name="T3" fmla="*/ 0 h 180"/>
                <a:gd name="T4" fmla="*/ 7 w 224"/>
                <a:gd name="T5" fmla="*/ 5 h 180"/>
                <a:gd name="T6" fmla="*/ 6 w 224"/>
                <a:gd name="T7" fmla="*/ 6 h 180"/>
                <a:gd name="T8" fmla="*/ 6 w 224"/>
                <a:gd name="T9" fmla="*/ 6 h 180"/>
                <a:gd name="T10" fmla="*/ 0 w 224"/>
                <a:gd name="T11" fmla="*/ 20 h 180"/>
                <a:gd name="T12" fmla="*/ 0 w 224"/>
                <a:gd name="T13" fmla="*/ 160 h 180"/>
                <a:gd name="T14" fmla="*/ 20 w 224"/>
                <a:gd name="T15" fmla="*/ 180 h 180"/>
                <a:gd name="T16" fmla="*/ 204 w 224"/>
                <a:gd name="T17" fmla="*/ 180 h 180"/>
                <a:gd name="T18" fmla="*/ 224 w 224"/>
                <a:gd name="T19" fmla="*/ 160 h 180"/>
                <a:gd name="T20" fmla="*/ 224 w 224"/>
                <a:gd name="T21" fmla="*/ 20 h 180"/>
                <a:gd name="T22" fmla="*/ 204 w 224"/>
                <a:gd name="T23" fmla="*/ 0 h 180"/>
                <a:gd name="T24" fmla="*/ 20 w 224"/>
                <a:gd name="T25" fmla="*/ 8 h 180"/>
                <a:gd name="T26" fmla="*/ 204 w 224"/>
                <a:gd name="T27" fmla="*/ 8 h 180"/>
                <a:gd name="T28" fmla="*/ 209 w 224"/>
                <a:gd name="T29" fmla="*/ 9 h 180"/>
                <a:gd name="T30" fmla="*/ 112 w 224"/>
                <a:gd name="T31" fmla="*/ 106 h 180"/>
                <a:gd name="T32" fmla="*/ 15 w 224"/>
                <a:gd name="T33" fmla="*/ 9 h 180"/>
                <a:gd name="T34" fmla="*/ 20 w 224"/>
                <a:gd name="T35" fmla="*/ 8 h 180"/>
                <a:gd name="T36" fmla="*/ 8 w 224"/>
                <a:gd name="T37" fmla="*/ 160 h 180"/>
                <a:gd name="T38" fmla="*/ 8 w 224"/>
                <a:gd name="T39" fmla="*/ 20 h 180"/>
                <a:gd name="T40" fmla="*/ 9 w 224"/>
                <a:gd name="T41" fmla="*/ 14 h 180"/>
                <a:gd name="T42" fmla="*/ 84 w 224"/>
                <a:gd name="T43" fmla="*/ 89 h 180"/>
                <a:gd name="T44" fmla="*/ 9 w 224"/>
                <a:gd name="T45" fmla="*/ 165 h 180"/>
                <a:gd name="T46" fmla="*/ 8 w 224"/>
                <a:gd name="T47" fmla="*/ 160 h 180"/>
                <a:gd name="T48" fmla="*/ 204 w 224"/>
                <a:gd name="T49" fmla="*/ 172 h 180"/>
                <a:gd name="T50" fmla="*/ 20 w 224"/>
                <a:gd name="T51" fmla="*/ 172 h 180"/>
                <a:gd name="T52" fmla="*/ 14 w 224"/>
                <a:gd name="T53" fmla="*/ 171 h 180"/>
                <a:gd name="T54" fmla="*/ 90 w 224"/>
                <a:gd name="T55" fmla="*/ 95 h 180"/>
                <a:gd name="T56" fmla="*/ 108 w 224"/>
                <a:gd name="T57" fmla="*/ 113 h 180"/>
                <a:gd name="T58" fmla="*/ 108 w 224"/>
                <a:gd name="T59" fmla="*/ 113 h 180"/>
                <a:gd name="T60" fmla="*/ 112 w 224"/>
                <a:gd name="T61" fmla="*/ 116 h 180"/>
                <a:gd name="T62" fmla="*/ 116 w 224"/>
                <a:gd name="T63" fmla="*/ 113 h 180"/>
                <a:gd name="T64" fmla="*/ 116 w 224"/>
                <a:gd name="T65" fmla="*/ 113 h 180"/>
                <a:gd name="T66" fmla="*/ 134 w 224"/>
                <a:gd name="T67" fmla="*/ 95 h 180"/>
                <a:gd name="T68" fmla="*/ 210 w 224"/>
                <a:gd name="T69" fmla="*/ 171 h 180"/>
                <a:gd name="T70" fmla="*/ 204 w 224"/>
                <a:gd name="T71" fmla="*/ 172 h 180"/>
                <a:gd name="T72" fmla="*/ 216 w 224"/>
                <a:gd name="T73" fmla="*/ 160 h 180"/>
                <a:gd name="T74" fmla="*/ 215 w 224"/>
                <a:gd name="T75" fmla="*/ 165 h 180"/>
                <a:gd name="T76" fmla="*/ 140 w 224"/>
                <a:gd name="T77" fmla="*/ 89 h 180"/>
                <a:gd name="T78" fmla="*/ 215 w 224"/>
                <a:gd name="T79" fmla="*/ 14 h 180"/>
                <a:gd name="T80" fmla="*/ 216 w 224"/>
                <a:gd name="T81" fmla="*/ 20 h 180"/>
                <a:gd name="T82" fmla="*/ 216 w 224"/>
                <a:gd name="T83" fmla="*/ 1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4" h="180">
                  <a:moveTo>
                    <a:pt x="20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5" y="0"/>
                    <a:pt x="10" y="2"/>
                    <a:pt x="7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2" y="9"/>
                    <a:pt x="0" y="14"/>
                    <a:pt x="0" y="2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1"/>
                    <a:pt x="9" y="180"/>
                    <a:pt x="20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15" y="180"/>
                    <a:pt x="224" y="171"/>
                    <a:pt x="224" y="160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4" y="9"/>
                    <a:pt x="215" y="0"/>
                    <a:pt x="204" y="0"/>
                  </a:cubicBezTo>
                  <a:close/>
                  <a:moveTo>
                    <a:pt x="20" y="8"/>
                  </a:moveTo>
                  <a:cubicBezTo>
                    <a:pt x="204" y="8"/>
                    <a:pt x="204" y="8"/>
                    <a:pt x="204" y="8"/>
                  </a:cubicBezTo>
                  <a:cubicBezTo>
                    <a:pt x="206" y="8"/>
                    <a:pt x="207" y="8"/>
                    <a:pt x="209" y="9"/>
                  </a:cubicBezTo>
                  <a:cubicBezTo>
                    <a:pt x="112" y="106"/>
                    <a:pt x="112" y="106"/>
                    <a:pt x="112" y="10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8"/>
                    <a:pt x="18" y="8"/>
                    <a:pt x="20" y="8"/>
                  </a:cubicBezTo>
                  <a:close/>
                  <a:moveTo>
                    <a:pt x="8" y="16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18"/>
                    <a:pt x="9" y="16"/>
                    <a:pt x="9" y="14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8" y="163"/>
                    <a:pt x="8" y="162"/>
                    <a:pt x="8" y="160"/>
                  </a:cubicBezTo>
                  <a:close/>
                  <a:moveTo>
                    <a:pt x="204" y="172"/>
                  </a:moveTo>
                  <a:cubicBezTo>
                    <a:pt x="20" y="172"/>
                    <a:pt x="20" y="172"/>
                    <a:pt x="20" y="172"/>
                  </a:cubicBezTo>
                  <a:cubicBezTo>
                    <a:pt x="18" y="172"/>
                    <a:pt x="16" y="171"/>
                    <a:pt x="14" y="171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5"/>
                    <a:pt x="110" y="116"/>
                    <a:pt x="112" y="116"/>
                  </a:cubicBezTo>
                  <a:cubicBezTo>
                    <a:pt x="114" y="116"/>
                    <a:pt x="115" y="115"/>
                    <a:pt x="116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210" y="171"/>
                    <a:pt x="210" y="171"/>
                    <a:pt x="210" y="171"/>
                  </a:cubicBezTo>
                  <a:cubicBezTo>
                    <a:pt x="208" y="171"/>
                    <a:pt x="206" y="172"/>
                    <a:pt x="204" y="172"/>
                  </a:cubicBezTo>
                  <a:close/>
                  <a:moveTo>
                    <a:pt x="216" y="160"/>
                  </a:moveTo>
                  <a:cubicBezTo>
                    <a:pt x="216" y="162"/>
                    <a:pt x="216" y="163"/>
                    <a:pt x="215" y="165"/>
                  </a:cubicBezTo>
                  <a:cubicBezTo>
                    <a:pt x="140" y="89"/>
                    <a:pt x="140" y="89"/>
                    <a:pt x="140" y="89"/>
                  </a:cubicBezTo>
                  <a:cubicBezTo>
                    <a:pt x="215" y="14"/>
                    <a:pt x="215" y="14"/>
                    <a:pt x="215" y="14"/>
                  </a:cubicBezTo>
                  <a:cubicBezTo>
                    <a:pt x="215" y="16"/>
                    <a:pt x="216" y="18"/>
                    <a:pt x="216" y="20"/>
                  </a:cubicBezTo>
                  <a:lnTo>
                    <a:pt x="21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8400" y="4626374"/>
              <a:ext cx="2112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mail@yourcompany.com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62072" y="4973772"/>
            <a:ext cx="2289290" cy="261610"/>
            <a:chOff x="2262072" y="4973772"/>
            <a:chExt cx="2289290" cy="261610"/>
          </a:xfrm>
        </p:grpSpPr>
        <p:sp>
          <p:nvSpPr>
            <p:cNvPr id="18" name="Freeform 54"/>
            <p:cNvSpPr>
              <a:spLocks noEditPoints="1"/>
            </p:cNvSpPr>
            <p:nvPr/>
          </p:nvSpPr>
          <p:spPr bwMode="auto">
            <a:xfrm>
              <a:off x="2262072" y="5038878"/>
              <a:ext cx="131398" cy="131398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7 w 200"/>
                <a:gd name="T35" fmla="*/ 146 h 200"/>
                <a:gd name="T36" fmla="*/ 8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1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1 w 200"/>
                <a:gd name="T69" fmla="*/ 10 h 200"/>
                <a:gd name="T70" fmla="*/ 78 w 200"/>
                <a:gd name="T71" fmla="*/ 10 h 200"/>
                <a:gd name="T72" fmla="*/ 34 w 200"/>
                <a:gd name="T73" fmla="*/ 35 h 200"/>
                <a:gd name="T74" fmla="*/ 34 w 200"/>
                <a:gd name="T75" fmla="*/ 164 h 200"/>
                <a:gd name="T76" fmla="*/ 78 w 200"/>
                <a:gd name="T77" fmla="*/ 189 h 200"/>
                <a:gd name="T78" fmla="*/ 121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3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6" y="51"/>
                    <a:pt x="76" y="50"/>
                    <a:pt x="67" y="48"/>
                  </a:cubicBezTo>
                  <a:cubicBezTo>
                    <a:pt x="74" y="25"/>
                    <a:pt x="85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5" y="59"/>
                    <a:pt x="96" y="59"/>
                  </a:cubicBezTo>
                  <a:close/>
                  <a:moveTo>
                    <a:pt x="52" y="96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7" y="50"/>
                    <a:pt x="57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7" y="146"/>
                  </a:cubicBezTo>
                  <a:cubicBezTo>
                    <a:pt x="47" y="149"/>
                    <a:pt x="38" y="153"/>
                    <a:pt x="29" y="158"/>
                  </a:cubicBezTo>
                  <a:cubicBezTo>
                    <a:pt x="17" y="143"/>
                    <a:pt x="9" y="124"/>
                    <a:pt x="8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5" y="140"/>
                    <a:pt x="75" y="141"/>
                    <a:pt x="65" y="144"/>
                  </a:cubicBezTo>
                  <a:cubicBezTo>
                    <a:pt x="62" y="132"/>
                    <a:pt x="60" y="118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5" y="188"/>
                    <a:pt x="74" y="174"/>
                    <a:pt x="67" y="152"/>
                  </a:cubicBezTo>
                  <a:cubicBezTo>
                    <a:pt x="76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3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3" y="143"/>
                    <a:pt x="171" y="158"/>
                  </a:cubicBezTo>
                  <a:cubicBezTo>
                    <a:pt x="162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2" y="46"/>
                    <a:pt x="171" y="41"/>
                  </a:cubicBezTo>
                  <a:cubicBezTo>
                    <a:pt x="183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49" y="43"/>
                    <a:pt x="140" y="46"/>
                  </a:cubicBezTo>
                  <a:cubicBezTo>
                    <a:pt x="136" y="30"/>
                    <a:pt x="129" y="18"/>
                    <a:pt x="121" y="10"/>
                  </a:cubicBezTo>
                  <a:cubicBezTo>
                    <a:pt x="138" y="14"/>
                    <a:pt x="154" y="23"/>
                    <a:pt x="166" y="35"/>
                  </a:cubicBezTo>
                  <a:close/>
                  <a:moveTo>
                    <a:pt x="78" y="10"/>
                  </a:moveTo>
                  <a:cubicBezTo>
                    <a:pt x="71" y="18"/>
                    <a:pt x="64" y="30"/>
                    <a:pt x="59" y="45"/>
                  </a:cubicBezTo>
                  <a:cubicBezTo>
                    <a:pt x="51" y="43"/>
                    <a:pt x="42" y="39"/>
                    <a:pt x="34" y="35"/>
                  </a:cubicBezTo>
                  <a:cubicBezTo>
                    <a:pt x="46" y="23"/>
                    <a:pt x="61" y="14"/>
                    <a:pt x="78" y="10"/>
                  </a:cubicBezTo>
                  <a:close/>
                  <a:moveTo>
                    <a:pt x="34" y="164"/>
                  </a:moveTo>
                  <a:cubicBezTo>
                    <a:pt x="42" y="160"/>
                    <a:pt x="51" y="156"/>
                    <a:pt x="59" y="154"/>
                  </a:cubicBezTo>
                  <a:cubicBezTo>
                    <a:pt x="64" y="169"/>
                    <a:pt x="71" y="181"/>
                    <a:pt x="78" y="189"/>
                  </a:cubicBezTo>
                  <a:cubicBezTo>
                    <a:pt x="61" y="185"/>
                    <a:pt x="46" y="176"/>
                    <a:pt x="34" y="164"/>
                  </a:cubicBezTo>
                  <a:close/>
                  <a:moveTo>
                    <a:pt x="121" y="189"/>
                  </a:moveTo>
                  <a:cubicBezTo>
                    <a:pt x="129" y="181"/>
                    <a:pt x="136" y="169"/>
                    <a:pt x="140" y="154"/>
                  </a:cubicBezTo>
                  <a:cubicBezTo>
                    <a:pt x="149" y="156"/>
                    <a:pt x="158" y="160"/>
                    <a:pt x="166" y="164"/>
                  </a:cubicBezTo>
                  <a:cubicBezTo>
                    <a:pt x="154" y="176"/>
                    <a:pt x="138" y="185"/>
                    <a:pt x="121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38400" y="4973772"/>
              <a:ext cx="2112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www.CompanyWebsite.com</a:t>
              </a:r>
            </a:p>
          </p:txBody>
        </p:sp>
      </p:grpSp>
      <p:sp>
        <p:nvSpPr>
          <p:cNvPr id="26" name="Freeform 22"/>
          <p:cNvSpPr>
            <a:spLocks noEditPoints="1"/>
          </p:cNvSpPr>
          <p:nvPr/>
        </p:nvSpPr>
        <p:spPr bwMode="auto">
          <a:xfrm>
            <a:off x="2611098" y="5557123"/>
            <a:ext cx="180541" cy="144533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35"/>
          <p:cNvSpPr>
            <a:spLocks noEditPoints="1"/>
          </p:cNvSpPr>
          <p:nvPr/>
        </p:nvSpPr>
        <p:spPr bwMode="auto">
          <a:xfrm>
            <a:off x="2273669" y="5549970"/>
            <a:ext cx="79420" cy="158837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Freeform 37"/>
          <p:cNvSpPr>
            <a:spLocks noEditPoints="1"/>
          </p:cNvSpPr>
          <p:nvPr/>
        </p:nvSpPr>
        <p:spPr bwMode="auto">
          <a:xfrm>
            <a:off x="3004516" y="5546271"/>
            <a:ext cx="169690" cy="166237"/>
          </a:xfrm>
          <a:custGeom>
            <a:avLst/>
            <a:gdLst>
              <a:gd name="T0" fmla="*/ 17 w 188"/>
              <a:gd name="T1" fmla="*/ 184 h 184"/>
              <a:gd name="T2" fmla="*/ 0 w 188"/>
              <a:gd name="T3" fmla="*/ 17 h 184"/>
              <a:gd name="T4" fmla="*/ 170 w 188"/>
              <a:gd name="T5" fmla="*/ 0 h 184"/>
              <a:gd name="T6" fmla="*/ 188 w 188"/>
              <a:gd name="T7" fmla="*/ 167 h 184"/>
              <a:gd name="T8" fmla="*/ 17 w 188"/>
              <a:gd name="T9" fmla="*/ 8 h 184"/>
              <a:gd name="T10" fmla="*/ 7 w 188"/>
              <a:gd name="T11" fmla="*/ 167 h 184"/>
              <a:gd name="T12" fmla="*/ 170 w 188"/>
              <a:gd name="T13" fmla="*/ 176 h 184"/>
              <a:gd name="T14" fmla="*/ 180 w 188"/>
              <a:gd name="T15" fmla="*/ 17 h 184"/>
              <a:gd name="T16" fmla="*/ 17 w 188"/>
              <a:gd name="T17" fmla="*/ 8 h 184"/>
              <a:gd name="T18" fmla="*/ 26 w 188"/>
              <a:gd name="T19" fmla="*/ 168 h 184"/>
              <a:gd name="T20" fmla="*/ 16 w 188"/>
              <a:gd name="T21" fmla="*/ 85 h 184"/>
              <a:gd name="T22" fmla="*/ 48 w 188"/>
              <a:gd name="T23" fmla="*/ 81 h 184"/>
              <a:gd name="T24" fmla="*/ 52 w 188"/>
              <a:gd name="T25" fmla="*/ 86 h 184"/>
              <a:gd name="T26" fmla="*/ 94 w 188"/>
              <a:gd name="T27" fmla="*/ 141 h 184"/>
              <a:gd name="T28" fmla="*/ 135 w 188"/>
              <a:gd name="T29" fmla="*/ 86 h 184"/>
              <a:gd name="T30" fmla="*/ 139 w 188"/>
              <a:gd name="T31" fmla="*/ 81 h 184"/>
              <a:gd name="T32" fmla="*/ 172 w 188"/>
              <a:gd name="T33" fmla="*/ 85 h 184"/>
              <a:gd name="T34" fmla="*/ 161 w 188"/>
              <a:gd name="T35" fmla="*/ 168 h 184"/>
              <a:gd name="T36" fmla="*/ 23 w 188"/>
              <a:gd name="T37" fmla="*/ 158 h 184"/>
              <a:gd name="T38" fmla="*/ 161 w 188"/>
              <a:gd name="T39" fmla="*/ 160 h 184"/>
              <a:gd name="T40" fmla="*/ 164 w 188"/>
              <a:gd name="T41" fmla="*/ 89 h 184"/>
              <a:gd name="T42" fmla="*/ 145 w 188"/>
              <a:gd name="T43" fmla="*/ 98 h 184"/>
              <a:gd name="T44" fmla="*/ 43 w 188"/>
              <a:gd name="T45" fmla="*/ 98 h 184"/>
              <a:gd name="T46" fmla="*/ 23 w 188"/>
              <a:gd name="T47" fmla="*/ 89 h 184"/>
              <a:gd name="T48" fmla="*/ 58 w 188"/>
              <a:gd name="T49" fmla="*/ 98 h 184"/>
              <a:gd name="T50" fmla="*/ 129 w 188"/>
              <a:gd name="T51" fmla="*/ 98 h 184"/>
              <a:gd name="T52" fmla="*/ 94 w 188"/>
              <a:gd name="T53" fmla="*/ 71 h 184"/>
              <a:gd name="T54" fmla="*/ 94 w 188"/>
              <a:gd name="T55" fmla="*/ 125 h 184"/>
              <a:gd name="T56" fmla="*/ 94 w 188"/>
              <a:gd name="T57" fmla="*/ 71 h 184"/>
              <a:gd name="T58" fmla="*/ 135 w 188"/>
              <a:gd name="T59" fmla="*/ 60 h 184"/>
              <a:gd name="T60" fmla="*/ 124 w 188"/>
              <a:gd name="T61" fmla="*/ 30 h 184"/>
              <a:gd name="T62" fmla="*/ 156 w 188"/>
              <a:gd name="T63" fmla="*/ 20 h 184"/>
              <a:gd name="T64" fmla="*/ 168 w 188"/>
              <a:gd name="T65" fmla="*/ 50 h 184"/>
              <a:gd name="T66" fmla="*/ 135 w 188"/>
              <a:gd name="T67" fmla="*/ 28 h 184"/>
              <a:gd name="T68" fmla="*/ 132 w 188"/>
              <a:gd name="T69" fmla="*/ 49 h 184"/>
              <a:gd name="T70" fmla="*/ 157 w 188"/>
              <a:gd name="T71" fmla="*/ 52 h 184"/>
              <a:gd name="T72" fmla="*/ 160 w 188"/>
              <a:gd name="T73" fmla="*/ 31 h 184"/>
              <a:gd name="T74" fmla="*/ 135 w 188"/>
              <a:gd name="T75" fmla="*/ 2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8" h="184">
                <a:moveTo>
                  <a:pt x="170" y="184"/>
                </a:moveTo>
                <a:cubicBezTo>
                  <a:pt x="17" y="184"/>
                  <a:pt x="17" y="184"/>
                  <a:pt x="17" y="184"/>
                </a:cubicBezTo>
                <a:cubicBezTo>
                  <a:pt x="8" y="184"/>
                  <a:pt x="0" y="176"/>
                  <a:pt x="0" y="16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0" y="0"/>
                  <a:pt x="188" y="8"/>
                  <a:pt x="188" y="17"/>
                </a:cubicBezTo>
                <a:cubicBezTo>
                  <a:pt x="188" y="167"/>
                  <a:pt x="188" y="167"/>
                  <a:pt x="188" y="167"/>
                </a:cubicBezTo>
                <a:cubicBezTo>
                  <a:pt x="188" y="176"/>
                  <a:pt x="180" y="184"/>
                  <a:pt x="170" y="184"/>
                </a:cubicBezTo>
                <a:close/>
                <a:moveTo>
                  <a:pt x="17" y="8"/>
                </a:moveTo>
                <a:cubicBezTo>
                  <a:pt x="12" y="8"/>
                  <a:pt x="7" y="12"/>
                  <a:pt x="7" y="17"/>
                </a:cubicBezTo>
                <a:cubicBezTo>
                  <a:pt x="7" y="167"/>
                  <a:pt x="7" y="167"/>
                  <a:pt x="7" y="167"/>
                </a:cubicBezTo>
                <a:cubicBezTo>
                  <a:pt x="7" y="172"/>
                  <a:pt x="12" y="176"/>
                  <a:pt x="17" y="176"/>
                </a:cubicBezTo>
                <a:cubicBezTo>
                  <a:pt x="170" y="176"/>
                  <a:pt x="170" y="176"/>
                  <a:pt x="170" y="176"/>
                </a:cubicBezTo>
                <a:cubicBezTo>
                  <a:pt x="175" y="176"/>
                  <a:pt x="180" y="172"/>
                  <a:pt x="180" y="167"/>
                </a:cubicBezTo>
                <a:cubicBezTo>
                  <a:pt x="180" y="17"/>
                  <a:pt x="180" y="17"/>
                  <a:pt x="180" y="17"/>
                </a:cubicBezTo>
                <a:cubicBezTo>
                  <a:pt x="180" y="12"/>
                  <a:pt x="175" y="8"/>
                  <a:pt x="170" y="8"/>
                </a:cubicBezTo>
                <a:lnTo>
                  <a:pt x="17" y="8"/>
                </a:lnTo>
                <a:close/>
                <a:moveTo>
                  <a:pt x="161" y="168"/>
                </a:moveTo>
                <a:cubicBezTo>
                  <a:pt x="26" y="168"/>
                  <a:pt x="26" y="168"/>
                  <a:pt x="26" y="168"/>
                </a:cubicBezTo>
                <a:cubicBezTo>
                  <a:pt x="20" y="168"/>
                  <a:pt x="16" y="163"/>
                  <a:pt x="16" y="158"/>
                </a:cubicBezTo>
                <a:cubicBezTo>
                  <a:pt x="16" y="85"/>
                  <a:pt x="16" y="85"/>
                  <a:pt x="16" y="85"/>
                </a:cubicBezTo>
                <a:cubicBezTo>
                  <a:pt x="16" y="83"/>
                  <a:pt x="17" y="81"/>
                  <a:pt x="19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50" y="81"/>
                  <a:pt x="51" y="82"/>
                  <a:pt x="51" y="83"/>
                </a:cubicBezTo>
                <a:cubicBezTo>
                  <a:pt x="52" y="84"/>
                  <a:pt x="52" y="85"/>
                  <a:pt x="52" y="86"/>
                </a:cubicBezTo>
                <a:cubicBezTo>
                  <a:pt x="51" y="90"/>
                  <a:pt x="50" y="94"/>
                  <a:pt x="50" y="98"/>
                </a:cubicBezTo>
                <a:cubicBezTo>
                  <a:pt x="50" y="122"/>
                  <a:pt x="70" y="141"/>
                  <a:pt x="94" y="141"/>
                </a:cubicBezTo>
                <a:cubicBezTo>
                  <a:pt x="117" y="141"/>
                  <a:pt x="137" y="122"/>
                  <a:pt x="137" y="98"/>
                </a:cubicBezTo>
                <a:cubicBezTo>
                  <a:pt x="137" y="94"/>
                  <a:pt x="136" y="90"/>
                  <a:pt x="135" y="86"/>
                </a:cubicBezTo>
                <a:cubicBezTo>
                  <a:pt x="135" y="85"/>
                  <a:pt x="135" y="84"/>
                  <a:pt x="136" y="83"/>
                </a:cubicBezTo>
                <a:cubicBezTo>
                  <a:pt x="136" y="82"/>
                  <a:pt x="138" y="81"/>
                  <a:pt x="139" y="81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70" y="81"/>
                  <a:pt x="172" y="83"/>
                  <a:pt x="172" y="85"/>
                </a:cubicBezTo>
                <a:cubicBezTo>
                  <a:pt x="172" y="158"/>
                  <a:pt x="172" y="158"/>
                  <a:pt x="172" y="158"/>
                </a:cubicBezTo>
                <a:cubicBezTo>
                  <a:pt x="172" y="163"/>
                  <a:pt x="167" y="168"/>
                  <a:pt x="161" y="168"/>
                </a:cubicBezTo>
                <a:close/>
                <a:moveTo>
                  <a:pt x="23" y="89"/>
                </a:moveTo>
                <a:cubicBezTo>
                  <a:pt x="23" y="158"/>
                  <a:pt x="23" y="158"/>
                  <a:pt x="23" y="158"/>
                </a:cubicBezTo>
                <a:cubicBezTo>
                  <a:pt x="23" y="159"/>
                  <a:pt x="25" y="160"/>
                  <a:pt x="26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3" y="160"/>
                  <a:pt x="164" y="159"/>
                  <a:pt x="164" y="158"/>
                </a:cubicBezTo>
                <a:cubicBezTo>
                  <a:pt x="164" y="89"/>
                  <a:pt x="164" y="89"/>
                  <a:pt x="164" y="89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92"/>
                  <a:pt x="145" y="95"/>
                  <a:pt x="145" y="98"/>
                </a:cubicBezTo>
                <a:cubicBezTo>
                  <a:pt x="145" y="126"/>
                  <a:pt x="122" y="148"/>
                  <a:pt x="94" y="148"/>
                </a:cubicBezTo>
                <a:cubicBezTo>
                  <a:pt x="65" y="148"/>
                  <a:pt x="43" y="126"/>
                  <a:pt x="43" y="98"/>
                </a:cubicBezTo>
                <a:cubicBezTo>
                  <a:pt x="43" y="95"/>
                  <a:pt x="43" y="92"/>
                  <a:pt x="43" y="89"/>
                </a:cubicBezTo>
                <a:lnTo>
                  <a:pt x="23" y="89"/>
                </a:lnTo>
                <a:close/>
                <a:moveTo>
                  <a:pt x="94" y="133"/>
                </a:moveTo>
                <a:cubicBezTo>
                  <a:pt x="74" y="133"/>
                  <a:pt x="58" y="117"/>
                  <a:pt x="58" y="98"/>
                </a:cubicBezTo>
                <a:cubicBezTo>
                  <a:pt x="58" y="79"/>
                  <a:pt x="74" y="64"/>
                  <a:pt x="94" y="64"/>
                </a:cubicBezTo>
                <a:cubicBezTo>
                  <a:pt x="113" y="64"/>
                  <a:pt x="129" y="79"/>
                  <a:pt x="129" y="98"/>
                </a:cubicBezTo>
                <a:cubicBezTo>
                  <a:pt x="129" y="117"/>
                  <a:pt x="113" y="133"/>
                  <a:pt x="94" y="133"/>
                </a:cubicBezTo>
                <a:close/>
                <a:moveTo>
                  <a:pt x="94" y="71"/>
                </a:moveTo>
                <a:cubicBezTo>
                  <a:pt x="78" y="71"/>
                  <a:pt x="66" y="84"/>
                  <a:pt x="66" y="98"/>
                </a:cubicBezTo>
                <a:cubicBezTo>
                  <a:pt x="66" y="113"/>
                  <a:pt x="78" y="125"/>
                  <a:pt x="94" y="125"/>
                </a:cubicBezTo>
                <a:cubicBezTo>
                  <a:pt x="109" y="125"/>
                  <a:pt x="121" y="113"/>
                  <a:pt x="121" y="98"/>
                </a:cubicBezTo>
                <a:cubicBezTo>
                  <a:pt x="121" y="84"/>
                  <a:pt x="109" y="71"/>
                  <a:pt x="94" y="71"/>
                </a:cubicBezTo>
                <a:close/>
                <a:moveTo>
                  <a:pt x="156" y="60"/>
                </a:moveTo>
                <a:cubicBezTo>
                  <a:pt x="135" y="60"/>
                  <a:pt x="135" y="60"/>
                  <a:pt x="135" y="60"/>
                </a:cubicBezTo>
                <a:cubicBezTo>
                  <a:pt x="129" y="60"/>
                  <a:pt x="124" y="55"/>
                  <a:pt x="124" y="50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4" y="24"/>
                  <a:pt x="129" y="20"/>
                  <a:pt x="135" y="20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63" y="20"/>
                  <a:pt x="168" y="24"/>
                  <a:pt x="168" y="3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68" y="55"/>
                  <a:pt x="163" y="60"/>
                  <a:pt x="156" y="60"/>
                </a:cubicBezTo>
                <a:close/>
                <a:moveTo>
                  <a:pt x="135" y="28"/>
                </a:moveTo>
                <a:cubicBezTo>
                  <a:pt x="133" y="28"/>
                  <a:pt x="132" y="29"/>
                  <a:pt x="132" y="31"/>
                </a:cubicBezTo>
                <a:cubicBezTo>
                  <a:pt x="132" y="49"/>
                  <a:pt x="132" y="49"/>
                  <a:pt x="132" y="49"/>
                </a:cubicBezTo>
                <a:cubicBezTo>
                  <a:pt x="132" y="51"/>
                  <a:pt x="133" y="52"/>
                  <a:pt x="135" y="52"/>
                </a:cubicBezTo>
                <a:cubicBezTo>
                  <a:pt x="157" y="52"/>
                  <a:pt x="157" y="52"/>
                  <a:pt x="157" y="52"/>
                </a:cubicBezTo>
                <a:cubicBezTo>
                  <a:pt x="158" y="52"/>
                  <a:pt x="160" y="51"/>
                  <a:pt x="160" y="49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60" y="29"/>
                  <a:pt x="158" y="28"/>
                  <a:pt x="157" y="28"/>
                </a:cubicBezTo>
                <a:lnTo>
                  <a:pt x="135" y="28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93348" y="4499201"/>
            <a:ext cx="488217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64483" y="4109102"/>
            <a:ext cx="233990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panose="020F0502020204030203" pitchFamily="34" charset="0"/>
                <a:sym typeface="Arial" panose="020B0604020202020204" pitchFamily="34" charset="0"/>
              </a:rPr>
              <a:t>Solid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panose="020F0502020204030203" pitchFamily="34" charset="0"/>
                <a:sym typeface="Arial" panose="020B0604020202020204" pitchFamily="34" charset="0"/>
              </a:rPr>
              <a:t> Project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053184" y="3346434"/>
            <a:ext cx="762500" cy="617812"/>
            <a:chOff x="2352733" y="2724150"/>
            <a:chExt cx="1739842" cy="1409700"/>
          </a:xfrm>
          <a:solidFill>
            <a:schemeClr val="accent1"/>
          </a:solidFill>
        </p:grpSpPr>
        <p:sp>
          <p:nvSpPr>
            <p:cNvPr id="38" name="Freeform 11"/>
            <p:cNvSpPr/>
            <p:nvPr/>
          </p:nvSpPr>
          <p:spPr bwMode="auto">
            <a:xfrm>
              <a:off x="3076575" y="2724150"/>
              <a:ext cx="1016000" cy="1409700"/>
            </a:xfrm>
            <a:custGeom>
              <a:avLst/>
              <a:gdLst>
                <a:gd name="T0" fmla="*/ 457 w 640"/>
                <a:gd name="T1" fmla="*/ 186 h 888"/>
                <a:gd name="T2" fmla="*/ 419 w 640"/>
                <a:gd name="T3" fmla="*/ 130 h 888"/>
                <a:gd name="T4" fmla="*/ 367 w 640"/>
                <a:gd name="T5" fmla="*/ 114 h 888"/>
                <a:gd name="T6" fmla="*/ 317 w 640"/>
                <a:gd name="T7" fmla="*/ 130 h 888"/>
                <a:gd name="T8" fmla="*/ 281 w 640"/>
                <a:gd name="T9" fmla="*/ 176 h 888"/>
                <a:gd name="T10" fmla="*/ 285 w 640"/>
                <a:gd name="T11" fmla="*/ 231 h 888"/>
                <a:gd name="T12" fmla="*/ 323 w 640"/>
                <a:gd name="T13" fmla="*/ 283 h 888"/>
                <a:gd name="T14" fmla="*/ 363 w 640"/>
                <a:gd name="T15" fmla="*/ 309 h 888"/>
                <a:gd name="T16" fmla="*/ 500 w 640"/>
                <a:gd name="T17" fmla="*/ 381 h 888"/>
                <a:gd name="T18" fmla="*/ 580 w 640"/>
                <a:gd name="T19" fmla="*/ 447 h 888"/>
                <a:gd name="T20" fmla="*/ 630 w 640"/>
                <a:gd name="T21" fmla="*/ 537 h 888"/>
                <a:gd name="T22" fmla="*/ 640 w 640"/>
                <a:gd name="T23" fmla="*/ 615 h 888"/>
                <a:gd name="T24" fmla="*/ 622 w 640"/>
                <a:gd name="T25" fmla="*/ 708 h 888"/>
                <a:gd name="T26" fmla="*/ 582 w 640"/>
                <a:gd name="T27" fmla="*/ 784 h 888"/>
                <a:gd name="T28" fmla="*/ 526 w 640"/>
                <a:gd name="T29" fmla="*/ 840 h 888"/>
                <a:gd name="T30" fmla="*/ 465 w 640"/>
                <a:gd name="T31" fmla="*/ 870 h 888"/>
                <a:gd name="T32" fmla="*/ 379 w 640"/>
                <a:gd name="T33" fmla="*/ 888 h 888"/>
                <a:gd name="T34" fmla="*/ 179 w 640"/>
                <a:gd name="T35" fmla="*/ 888 h 888"/>
                <a:gd name="T36" fmla="*/ 132 w 640"/>
                <a:gd name="T37" fmla="*/ 868 h 888"/>
                <a:gd name="T38" fmla="*/ 112 w 640"/>
                <a:gd name="T39" fmla="*/ 832 h 888"/>
                <a:gd name="T40" fmla="*/ 118 w 640"/>
                <a:gd name="T41" fmla="*/ 790 h 888"/>
                <a:gd name="T42" fmla="*/ 152 w 640"/>
                <a:gd name="T43" fmla="*/ 762 h 888"/>
                <a:gd name="T44" fmla="*/ 211 w 640"/>
                <a:gd name="T45" fmla="*/ 760 h 888"/>
                <a:gd name="T46" fmla="*/ 283 w 640"/>
                <a:gd name="T47" fmla="*/ 752 h 888"/>
                <a:gd name="T48" fmla="*/ 315 w 640"/>
                <a:gd name="T49" fmla="*/ 722 h 888"/>
                <a:gd name="T50" fmla="*/ 319 w 640"/>
                <a:gd name="T51" fmla="*/ 680 h 888"/>
                <a:gd name="T52" fmla="*/ 299 w 640"/>
                <a:gd name="T53" fmla="*/ 643 h 888"/>
                <a:gd name="T54" fmla="*/ 257 w 640"/>
                <a:gd name="T55" fmla="*/ 627 h 888"/>
                <a:gd name="T56" fmla="*/ 189 w 640"/>
                <a:gd name="T57" fmla="*/ 627 h 888"/>
                <a:gd name="T58" fmla="*/ 130 w 640"/>
                <a:gd name="T59" fmla="*/ 605 h 888"/>
                <a:gd name="T60" fmla="*/ 112 w 640"/>
                <a:gd name="T61" fmla="*/ 571 h 888"/>
                <a:gd name="T62" fmla="*/ 116 w 640"/>
                <a:gd name="T63" fmla="*/ 535 h 888"/>
                <a:gd name="T64" fmla="*/ 146 w 640"/>
                <a:gd name="T65" fmla="*/ 509 h 888"/>
                <a:gd name="T66" fmla="*/ 249 w 640"/>
                <a:gd name="T67" fmla="*/ 501 h 888"/>
                <a:gd name="T68" fmla="*/ 315 w 640"/>
                <a:gd name="T69" fmla="*/ 493 h 888"/>
                <a:gd name="T70" fmla="*/ 345 w 640"/>
                <a:gd name="T71" fmla="*/ 469 h 888"/>
                <a:gd name="T72" fmla="*/ 357 w 640"/>
                <a:gd name="T73" fmla="*/ 425 h 888"/>
                <a:gd name="T74" fmla="*/ 349 w 640"/>
                <a:gd name="T75" fmla="*/ 389 h 888"/>
                <a:gd name="T76" fmla="*/ 319 w 640"/>
                <a:gd name="T77" fmla="*/ 367 h 888"/>
                <a:gd name="T78" fmla="*/ 221 w 640"/>
                <a:gd name="T79" fmla="*/ 363 h 888"/>
                <a:gd name="T80" fmla="*/ 80 w 640"/>
                <a:gd name="T81" fmla="*/ 363 h 888"/>
                <a:gd name="T82" fmla="*/ 22 w 640"/>
                <a:gd name="T83" fmla="*/ 345 h 888"/>
                <a:gd name="T84" fmla="*/ 0 w 640"/>
                <a:gd name="T85" fmla="*/ 309 h 888"/>
                <a:gd name="T86" fmla="*/ 2 w 640"/>
                <a:gd name="T87" fmla="*/ 273 h 888"/>
                <a:gd name="T88" fmla="*/ 26 w 640"/>
                <a:gd name="T89" fmla="*/ 243 h 888"/>
                <a:gd name="T90" fmla="*/ 96 w 640"/>
                <a:gd name="T91" fmla="*/ 233 h 888"/>
                <a:gd name="T92" fmla="*/ 197 w 640"/>
                <a:gd name="T93" fmla="*/ 231 h 888"/>
                <a:gd name="T94" fmla="*/ 239 w 640"/>
                <a:gd name="T95" fmla="*/ 208 h 888"/>
                <a:gd name="T96" fmla="*/ 249 w 640"/>
                <a:gd name="T97" fmla="*/ 172 h 888"/>
                <a:gd name="T98" fmla="*/ 237 w 640"/>
                <a:gd name="T99" fmla="*/ 128 h 888"/>
                <a:gd name="T100" fmla="*/ 191 w 640"/>
                <a:gd name="T101" fmla="*/ 104 h 888"/>
                <a:gd name="T102" fmla="*/ 140 w 640"/>
                <a:gd name="T103" fmla="*/ 102 h 888"/>
                <a:gd name="T104" fmla="*/ 100 w 640"/>
                <a:gd name="T105" fmla="*/ 80 h 888"/>
                <a:gd name="T106" fmla="*/ 90 w 640"/>
                <a:gd name="T107" fmla="*/ 46 h 888"/>
                <a:gd name="T108" fmla="*/ 98 w 640"/>
                <a:gd name="T109" fmla="*/ 22 h 888"/>
                <a:gd name="T110" fmla="*/ 142 w 640"/>
                <a:gd name="T111" fmla="*/ 4 h 888"/>
                <a:gd name="T112" fmla="*/ 237 w 640"/>
                <a:gd name="T113" fmla="*/ 2 h 888"/>
                <a:gd name="T114" fmla="*/ 407 w 640"/>
                <a:gd name="T115" fmla="*/ 4 h 888"/>
                <a:gd name="T116" fmla="*/ 471 w 640"/>
                <a:gd name="T117" fmla="*/ 28 h 888"/>
                <a:gd name="T118" fmla="*/ 530 w 640"/>
                <a:gd name="T119" fmla="*/ 86 h 888"/>
                <a:gd name="T120" fmla="*/ 564 w 640"/>
                <a:gd name="T121" fmla="*/ 164 h 888"/>
                <a:gd name="connsiteX0" fmla="*/ 8813 w 10000"/>
                <a:gd name="connsiteY0" fmla="*/ 1847 h 10000"/>
                <a:gd name="connsiteX1" fmla="*/ 7266 w 10000"/>
                <a:gd name="connsiteY1" fmla="*/ 2297 h 10000"/>
                <a:gd name="connsiteX2" fmla="*/ 7266 w 10000"/>
                <a:gd name="connsiteY2" fmla="*/ 2297 h 10000"/>
                <a:gd name="connsiteX3" fmla="*/ 7141 w 10000"/>
                <a:gd name="connsiteY3" fmla="*/ 2095 h 10000"/>
                <a:gd name="connsiteX4" fmla="*/ 7016 w 10000"/>
                <a:gd name="connsiteY4" fmla="*/ 1892 h 10000"/>
                <a:gd name="connsiteX5" fmla="*/ 6828 w 10000"/>
                <a:gd name="connsiteY5" fmla="*/ 1667 h 10000"/>
                <a:gd name="connsiteX6" fmla="*/ 6672 w 10000"/>
                <a:gd name="connsiteY6" fmla="*/ 1554 h 10000"/>
                <a:gd name="connsiteX7" fmla="*/ 6547 w 10000"/>
                <a:gd name="connsiteY7" fmla="*/ 1464 h 10000"/>
                <a:gd name="connsiteX8" fmla="*/ 6359 w 10000"/>
                <a:gd name="connsiteY8" fmla="*/ 1374 h 10000"/>
                <a:gd name="connsiteX9" fmla="*/ 6172 w 10000"/>
                <a:gd name="connsiteY9" fmla="*/ 1329 h 10000"/>
                <a:gd name="connsiteX10" fmla="*/ 5984 w 10000"/>
                <a:gd name="connsiteY10" fmla="*/ 1284 h 10000"/>
                <a:gd name="connsiteX11" fmla="*/ 5734 w 10000"/>
                <a:gd name="connsiteY11" fmla="*/ 1284 h 10000"/>
                <a:gd name="connsiteX12" fmla="*/ 5484 w 10000"/>
                <a:gd name="connsiteY12" fmla="*/ 1306 h 10000"/>
                <a:gd name="connsiteX13" fmla="*/ 5203 w 10000"/>
                <a:gd name="connsiteY13" fmla="*/ 1374 h 10000"/>
                <a:gd name="connsiteX14" fmla="*/ 5203 w 10000"/>
                <a:gd name="connsiteY14" fmla="*/ 1374 h 10000"/>
                <a:gd name="connsiteX15" fmla="*/ 4953 w 10000"/>
                <a:gd name="connsiteY15" fmla="*/ 1464 h 10000"/>
                <a:gd name="connsiteX16" fmla="*/ 4734 w 10000"/>
                <a:gd name="connsiteY16" fmla="*/ 1577 h 10000"/>
                <a:gd name="connsiteX17" fmla="*/ 4578 w 10000"/>
                <a:gd name="connsiteY17" fmla="*/ 1689 h 10000"/>
                <a:gd name="connsiteX18" fmla="*/ 4453 w 10000"/>
                <a:gd name="connsiteY18" fmla="*/ 1824 h 10000"/>
                <a:gd name="connsiteX19" fmla="*/ 4391 w 10000"/>
                <a:gd name="connsiteY19" fmla="*/ 1982 h 10000"/>
                <a:gd name="connsiteX20" fmla="*/ 4359 w 10000"/>
                <a:gd name="connsiteY20" fmla="*/ 2140 h 10000"/>
                <a:gd name="connsiteX21" fmla="*/ 4359 w 10000"/>
                <a:gd name="connsiteY21" fmla="*/ 2297 h 10000"/>
                <a:gd name="connsiteX22" fmla="*/ 4391 w 10000"/>
                <a:gd name="connsiteY22" fmla="*/ 2455 h 10000"/>
                <a:gd name="connsiteX23" fmla="*/ 4453 w 10000"/>
                <a:gd name="connsiteY23" fmla="*/ 2601 h 10000"/>
                <a:gd name="connsiteX24" fmla="*/ 4578 w 10000"/>
                <a:gd name="connsiteY24" fmla="*/ 2759 h 10000"/>
                <a:gd name="connsiteX25" fmla="*/ 4703 w 10000"/>
                <a:gd name="connsiteY25" fmla="*/ 2917 h 10000"/>
                <a:gd name="connsiteX26" fmla="*/ 4859 w 10000"/>
                <a:gd name="connsiteY26" fmla="*/ 3052 h 10000"/>
                <a:gd name="connsiteX27" fmla="*/ 5047 w 10000"/>
                <a:gd name="connsiteY27" fmla="*/ 3187 h 10000"/>
                <a:gd name="connsiteX28" fmla="*/ 5234 w 10000"/>
                <a:gd name="connsiteY28" fmla="*/ 3300 h 10000"/>
                <a:gd name="connsiteX29" fmla="*/ 5453 w 10000"/>
                <a:gd name="connsiteY29" fmla="*/ 3412 h 10000"/>
                <a:gd name="connsiteX30" fmla="*/ 5672 w 10000"/>
                <a:gd name="connsiteY30" fmla="*/ 3480 h 10000"/>
                <a:gd name="connsiteX31" fmla="*/ 5672 w 10000"/>
                <a:gd name="connsiteY31" fmla="*/ 3480 h 10000"/>
                <a:gd name="connsiteX32" fmla="*/ 6203 w 10000"/>
                <a:gd name="connsiteY32" fmla="*/ 3660 h 10000"/>
                <a:gd name="connsiteX33" fmla="*/ 6828 w 10000"/>
                <a:gd name="connsiteY33" fmla="*/ 3863 h 10000"/>
                <a:gd name="connsiteX34" fmla="*/ 7484 w 10000"/>
                <a:gd name="connsiteY34" fmla="*/ 4133 h 10000"/>
                <a:gd name="connsiteX35" fmla="*/ 7813 w 10000"/>
                <a:gd name="connsiteY35" fmla="*/ 4291 h 10000"/>
                <a:gd name="connsiteX36" fmla="*/ 8156 w 10000"/>
                <a:gd name="connsiteY36" fmla="*/ 4448 h 10000"/>
                <a:gd name="connsiteX37" fmla="*/ 8469 w 10000"/>
                <a:gd name="connsiteY37" fmla="*/ 4628 h 10000"/>
                <a:gd name="connsiteX38" fmla="*/ 8781 w 10000"/>
                <a:gd name="connsiteY38" fmla="*/ 4831 h 10000"/>
                <a:gd name="connsiteX39" fmla="*/ 9063 w 10000"/>
                <a:gd name="connsiteY39" fmla="*/ 5034 h 10000"/>
                <a:gd name="connsiteX40" fmla="*/ 9313 w 10000"/>
                <a:gd name="connsiteY40" fmla="*/ 5259 h 10000"/>
                <a:gd name="connsiteX41" fmla="*/ 9531 w 10000"/>
                <a:gd name="connsiteY41" fmla="*/ 5507 h 10000"/>
                <a:gd name="connsiteX42" fmla="*/ 9719 w 10000"/>
                <a:gd name="connsiteY42" fmla="*/ 5777 h 10000"/>
                <a:gd name="connsiteX43" fmla="*/ 9844 w 10000"/>
                <a:gd name="connsiteY43" fmla="*/ 6047 h 10000"/>
                <a:gd name="connsiteX44" fmla="*/ 9938 w 10000"/>
                <a:gd name="connsiteY44" fmla="*/ 6340 h 10000"/>
                <a:gd name="connsiteX45" fmla="*/ 9938 w 10000"/>
                <a:gd name="connsiteY45" fmla="*/ 6340 h 10000"/>
                <a:gd name="connsiteX46" fmla="*/ 9969 w 10000"/>
                <a:gd name="connsiteY46" fmla="*/ 6633 h 10000"/>
                <a:gd name="connsiteX47" fmla="*/ 10000 w 10000"/>
                <a:gd name="connsiteY47" fmla="*/ 6926 h 10000"/>
                <a:gd name="connsiteX48" fmla="*/ 9969 w 10000"/>
                <a:gd name="connsiteY48" fmla="*/ 7218 h 10000"/>
                <a:gd name="connsiteX49" fmla="*/ 9906 w 10000"/>
                <a:gd name="connsiteY49" fmla="*/ 7489 h 10000"/>
                <a:gd name="connsiteX50" fmla="*/ 9844 w 10000"/>
                <a:gd name="connsiteY50" fmla="*/ 7725 h 10000"/>
                <a:gd name="connsiteX51" fmla="*/ 9719 w 10000"/>
                <a:gd name="connsiteY51" fmla="*/ 7973 h 10000"/>
                <a:gd name="connsiteX52" fmla="*/ 9594 w 10000"/>
                <a:gd name="connsiteY52" fmla="*/ 8221 h 10000"/>
                <a:gd name="connsiteX53" fmla="*/ 9438 w 10000"/>
                <a:gd name="connsiteY53" fmla="*/ 8446 h 10000"/>
                <a:gd name="connsiteX54" fmla="*/ 9281 w 10000"/>
                <a:gd name="connsiteY54" fmla="*/ 8649 h 10000"/>
                <a:gd name="connsiteX55" fmla="*/ 9094 w 10000"/>
                <a:gd name="connsiteY55" fmla="*/ 8829 h 10000"/>
                <a:gd name="connsiteX56" fmla="*/ 8875 w 10000"/>
                <a:gd name="connsiteY56" fmla="*/ 9009 h 10000"/>
                <a:gd name="connsiteX57" fmla="*/ 8656 w 10000"/>
                <a:gd name="connsiteY57" fmla="*/ 9189 h 10000"/>
                <a:gd name="connsiteX58" fmla="*/ 8438 w 10000"/>
                <a:gd name="connsiteY58" fmla="*/ 9324 h 10000"/>
                <a:gd name="connsiteX59" fmla="*/ 8219 w 10000"/>
                <a:gd name="connsiteY59" fmla="*/ 9459 h 10000"/>
                <a:gd name="connsiteX60" fmla="*/ 7969 w 10000"/>
                <a:gd name="connsiteY60" fmla="*/ 9572 h 10000"/>
                <a:gd name="connsiteX61" fmla="*/ 7719 w 10000"/>
                <a:gd name="connsiteY61" fmla="*/ 9662 h 10000"/>
                <a:gd name="connsiteX62" fmla="*/ 7719 w 10000"/>
                <a:gd name="connsiteY62" fmla="*/ 9662 h 10000"/>
                <a:gd name="connsiteX63" fmla="*/ 7266 w 10000"/>
                <a:gd name="connsiteY63" fmla="*/ 9797 h 10000"/>
                <a:gd name="connsiteX64" fmla="*/ 6828 w 10000"/>
                <a:gd name="connsiteY64" fmla="*/ 9910 h 10000"/>
                <a:gd name="connsiteX65" fmla="*/ 6484 w 10000"/>
                <a:gd name="connsiteY65" fmla="*/ 9955 h 10000"/>
                <a:gd name="connsiteX66" fmla="*/ 6172 w 10000"/>
                <a:gd name="connsiteY66" fmla="*/ 10000 h 10000"/>
                <a:gd name="connsiteX67" fmla="*/ 5922 w 10000"/>
                <a:gd name="connsiteY67" fmla="*/ 10000 h 10000"/>
                <a:gd name="connsiteX68" fmla="*/ 5734 w 10000"/>
                <a:gd name="connsiteY68" fmla="*/ 10000 h 10000"/>
                <a:gd name="connsiteX69" fmla="*/ 5578 w 10000"/>
                <a:gd name="connsiteY69" fmla="*/ 10000 h 10000"/>
                <a:gd name="connsiteX70" fmla="*/ 2797 w 10000"/>
                <a:gd name="connsiteY70" fmla="*/ 10000 h 10000"/>
                <a:gd name="connsiteX71" fmla="*/ 2797 w 10000"/>
                <a:gd name="connsiteY71" fmla="*/ 10000 h 10000"/>
                <a:gd name="connsiteX72" fmla="*/ 2641 w 10000"/>
                <a:gd name="connsiteY72" fmla="*/ 9955 h 10000"/>
                <a:gd name="connsiteX73" fmla="*/ 2438 w 10000"/>
                <a:gd name="connsiteY73" fmla="*/ 9932 h 10000"/>
                <a:gd name="connsiteX74" fmla="*/ 2250 w 10000"/>
                <a:gd name="connsiteY74" fmla="*/ 9865 h 10000"/>
                <a:gd name="connsiteX75" fmla="*/ 2063 w 10000"/>
                <a:gd name="connsiteY75" fmla="*/ 9775 h 10000"/>
                <a:gd name="connsiteX76" fmla="*/ 1906 w 10000"/>
                <a:gd name="connsiteY76" fmla="*/ 9640 h 10000"/>
                <a:gd name="connsiteX77" fmla="*/ 1844 w 10000"/>
                <a:gd name="connsiteY77" fmla="*/ 9572 h 10000"/>
                <a:gd name="connsiteX78" fmla="*/ 1781 w 10000"/>
                <a:gd name="connsiteY78" fmla="*/ 9482 h 10000"/>
                <a:gd name="connsiteX79" fmla="*/ 1750 w 10000"/>
                <a:gd name="connsiteY79" fmla="*/ 9369 h 10000"/>
                <a:gd name="connsiteX80" fmla="*/ 1750 w 10000"/>
                <a:gd name="connsiteY80" fmla="*/ 9279 h 10000"/>
                <a:gd name="connsiteX81" fmla="*/ 1750 w 10000"/>
                <a:gd name="connsiteY81" fmla="*/ 9279 h 10000"/>
                <a:gd name="connsiteX82" fmla="*/ 1750 w 10000"/>
                <a:gd name="connsiteY82" fmla="*/ 9077 h 10000"/>
                <a:gd name="connsiteX83" fmla="*/ 1844 w 10000"/>
                <a:gd name="connsiteY83" fmla="*/ 8896 h 10000"/>
                <a:gd name="connsiteX84" fmla="*/ 1938 w 10000"/>
                <a:gd name="connsiteY84" fmla="*/ 8784 h 10000"/>
                <a:gd name="connsiteX85" fmla="*/ 2063 w 10000"/>
                <a:gd name="connsiteY85" fmla="*/ 8694 h 10000"/>
                <a:gd name="connsiteX86" fmla="*/ 2219 w 10000"/>
                <a:gd name="connsiteY86" fmla="*/ 8626 h 10000"/>
                <a:gd name="connsiteX87" fmla="*/ 2375 w 10000"/>
                <a:gd name="connsiteY87" fmla="*/ 8581 h 10000"/>
                <a:gd name="connsiteX88" fmla="*/ 2578 w 10000"/>
                <a:gd name="connsiteY88" fmla="*/ 8559 h 10000"/>
                <a:gd name="connsiteX89" fmla="*/ 2766 w 10000"/>
                <a:gd name="connsiteY89" fmla="*/ 8559 h 10000"/>
                <a:gd name="connsiteX90" fmla="*/ 2766 w 10000"/>
                <a:gd name="connsiteY90" fmla="*/ 8559 h 10000"/>
                <a:gd name="connsiteX91" fmla="*/ 3297 w 10000"/>
                <a:gd name="connsiteY91" fmla="*/ 8559 h 10000"/>
                <a:gd name="connsiteX92" fmla="*/ 3672 w 10000"/>
                <a:gd name="connsiteY92" fmla="*/ 8559 h 10000"/>
                <a:gd name="connsiteX93" fmla="*/ 4047 w 10000"/>
                <a:gd name="connsiteY93" fmla="*/ 8536 h 10000"/>
                <a:gd name="connsiteX94" fmla="*/ 4234 w 10000"/>
                <a:gd name="connsiteY94" fmla="*/ 8514 h 10000"/>
                <a:gd name="connsiteX95" fmla="*/ 4422 w 10000"/>
                <a:gd name="connsiteY95" fmla="*/ 8468 h 10000"/>
                <a:gd name="connsiteX96" fmla="*/ 4578 w 10000"/>
                <a:gd name="connsiteY96" fmla="*/ 8401 h 10000"/>
                <a:gd name="connsiteX97" fmla="*/ 4703 w 10000"/>
                <a:gd name="connsiteY97" fmla="*/ 8333 h 10000"/>
                <a:gd name="connsiteX98" fmla="*/ 4828 w 10000"/>
                <a:gd name="connsiteY98" fmla="*/ 8243 h 10000"/>
                <a:gd name="connsiteX99" fmla="*/ 4922 w 10000"/>
                <a:gd name="connsiteY99" fmla="*/ 8131 h 10000"/>
                <a:gd name="connsiteX100" fmla="*/ 4984 w 10000"/>
                <a:gd name="connsiteY100" fmla="*/ 7995 h 10000"/>
                <a:gd name="connsiteX101" fmla="*/ 5016 w 10000"/>
                <a:gd name="connsiteY101" fmla="*/ 7838 h 10000"/>
                <a:gd name="connsiteX102" fmla="*/ 5016 w 10000"/>
                <a:gd name="connsiteY102" fmla="*/ 7838 h 10000"/>
                <a:gd name="connsiteX103" fmla="*/ 4984 w 10000"/>
                <a:gd name="connsiteY103" fmla="*/ 7658 h 10000"/>
                <a:gd name="connsiteX104" fmla="*/ 4953 w 10000"/>
                <a:gd name="connsiteY104" fmla="*/ 7523 h 10000"/>
                <a:gd name="connsiteX105" fmla="*/ 4891 w 10000"/>
                <a:gd name="connsiteY105" fmla="*/ 7421 h 10000"/>
                <a:gd name="connsiteX106" fmla="*/ 4797 w 10000"/>
                <a:gd name="connsiteY106" fmla="*/ 7331 h 10000"/>
                <a:gd name="connsiteX107" fmla="*/ 4672 w 10000"/>
                <a:gd name="connsiteY107" fmla="*/ 7241 h 10000"/>
                <a:gd name="connsiteX108" fmla="*/ 4578 w 10000"/>
                <a:gd name="connsiteY108" fmla="*/ 7196 h 10000"/>
                <a:gd name="connsiteX109" fmla="*/ 4422 w 10000"/>
                <a:gd name="connsiteY109" fmla="*/ 7128 h 10000"/>
                <a:gd name="connsiteX110" fmla="*/ 4297 w 10000"/>
                <a:gd name="connsiteY110" fmla="*/ 7106 h 10000"/>
                <a:gd name="connsiteX111" fmla="*/ 4016 w 10000"/>
                <a:gd name="connsiteY111" fmla="*/ 7061 h 10000"/>
                <a:gd name="connsiteX112" fmla="*/ 3734 w 10000"/>
                <a:gd name="connsiteY112" fmla="*/ 7061 h 10000"/>
                <a:gd name="connsiteX113" fmla="*/ 3328 w 10000"/>
                <a:gd name="connsiteY113" fmla="*/ 7061 h 10000"/>
                <a:gd name="connsiteX114" fmla="*/ 3328 w 10000"/>
                <a:gd name="connsiteY114" fmla="*/ 7061 h 10000"/>
                <a:gd name="connsiteX115" fmla="*/ 2953 w 10000"/>
                <a:gd name="connsiteY115" fmla="*/ 7061 h 10000"/>
                <a:gd name="connsiteX116" fmla="*/ 2703 w 10000"/>
                <a:gd name="connsiteY116" fmla="*/ 7038 h 10000"/>
                <a:gd name="connsiteX117" fmla="*/ 2406 w 10000"/>
                <a:gd name="connsiteY117" fmla="*/ 6971 h 10000"/>
                <a:gd name="connsiteX118" fmla="*/ 2156 w 10000"/>
                <a:gd name="connsiteY118" fmla="*/ 6881 h 10000"/>
                <a:gd name="connsiteX119" fmla="*/ 2031 w 10000"/>
                <a:gd name="connsiteY119" fmla="*/ 6813 h 10000"/>
                <a:gd name="connsiteX120" fmla="*/ 1938 w 10000"/>
                <a:gd name="connsiteY120" fmla="*/ 6745 h 10000"/>
                <a:gd name="connsiteX121" fmla="*/ 1844 w 10000"/>
                <a:gd name="connsiteY121" fmla="*/ 6655 h 10000"/>
                <a:gd name="connsiteX122" fmla="*/ 1781 w 10000"/>
                <a:gd name="connsiteY122" fmla="*/ 6543 h 10000"/>
                <a:gd name="connsiteX123" fmla="*/ 1750 w 10000"/>
                <a:gd name="connsiteY123" fmla="*/ 6430 h 10000"/>
                <a:gd name="connsiteX124" fmla="*/ 1750 w 10000"/>
                <a:gd name="connsiteY124" fmla="*/ 6273 h 10000"/>
                <a:gd name="connsiteX125" fmla="*/ 1750 w 10000"/>
                <a:gd name="connsiteY125" fmla="*/ 6273 h 10000"/>
                <a:gd name="connsiteX126" fmla="*/ 1750 w 10000"/>
                <a:gd name="connsiteY126" fmla="*/ 6137 h 10000"/>
                <a:gd name="connsiteX127" fmla="*/ 1813 w 10000"/>
                <a:gd name="connsiteY127" fmla="*/ 6025 h 10000"/>
                <a:gd name="connsiteX128" fmla="*/ 1906 w 10000"/>
                <a:gd name="connsiteY128" fmla="*/ 5912 h 10000"/>
                <a:gd name="connsiteX129" fmla="*/ 2000 w 10000"/>
                <a:gd name="connsiteY129" fmla="*/ 5845 h 10000"/>
                <a:gd name="connsiteX130" fmla="*/ 2125 w 10000"/>
                <a:gd name="connsiteY130" fmla="*/ 5777 h 10000"/>
                <a:gd name="connsiteX131" fmla="*/ 2281 w 10000"/>
                <a:gd name="connsiteY131" fmla="*/ 5732 h 10000"/>
                <a:gd name="connsiteX132" fmla="*/ 2641 w 10000"/>
                <a:gd name="connsiteY132" fmla="*/ 5664 h 10000"/>
                <a:gd name="connsiteX133" fmla="*/ 3016 w 10000"/>
                <a:gd name="connsiteY133" fmla="*/ 5642 h 10000"/>
                <a:gd name="connsiteX134" fmla="*/ 3359 w 10000"/>
                <a:gd name="connsiteY134" fmla="*/ 5642 h 10000"/>
                <a:gd name="connsiteX135" fmla="*/ 3891 w 10000"/>
                <a:gd name="connsiteY135" fmla="*/ 5642 h 10000"/>
                <a:gd name="connsiteX136" fmla="*/ 3891 w 10000"/>
                <a:gd name="connsiteY136" fmla="*/ 5642 h 10000"/>
                <a:gd name="connsiteX137" fmla="*/ 4328 w 10000"/>
                <a:gd name="connsiteY137" fmla="*/ 5642 h 10000"/>
                <a:gd name="connsiteX138" fmla="*/ 4609 w 10000"/>
                <a:gd name="connsiteY138" fmla="*/ 5597 h 10000"/>
                <a:gd name="connsiteX139" fmla="*/ 4922 w 10000"/>
                <a:gd name="connsiteY139" fmla="*/ 5552 h 10000"/>
                <a:gd name="connsiteX140" fmla="*/ 5047 w 10000"/>
                <a:gd name="connsiteY140" fmla="*/ 5484 h 10000"/>
                <a:gd name="connsiteX141" fmla="*/ 5172 w 10000"/>
                <a:gd name="connsiteY141" fmla="*/ 5439 h 10000"/>
                <a:gd name="connsiteX142" fmla="*/ 5297 w 10000"/>
                <a:gd name="connsiteY142" fmla="*/ 5372 h 10000"/>
                <a:gd name="connsiteX143" fmla="*/ 5391 w 10000"/>
                <a:gd name="connsiteY143" fmla="*/ 5282 h 10000"/>
                <a:gd name="connsiteX144" fmla="*/ 5484 w 10000"/>
                <a:gd name="connsiteY144" fmla="*/ 5191 h 10000"/>
                <a:gd name="connsiteX145" fmla="*/ 5547 w 10000"/>
                <a:gd name="connsiteY145" fmla="*/ 5056 h 10000"/>
                <a:gd name="connsiteX146" fmla="*/ 5578 w 10000"/>
                <a:gd name="connsiteY146" fmla="*/ 4921 h 10000"/>
                <a:gd name="connsiteX147" fmla="*/ 5578 w 10000"/>
                <a:gd name="connsiteY147" fmla="*/ 4786 h 10000"/>
                <a:gd name="connsiteX148" fmla="*/ 5578 w 10000"/>
                <a:gd name="connsiteY148" fmla="*/ 4786 h 10000"/>
                <a:gd name="connsiteX149" fmla="*/ 5578 w 10000"/>
                <a:gd name="connsiteY149" fmla="*/ 4628 h 10000"/>
                <a:gd name="connsiteX150" fmla="*/ 5516 w 10000"/>
                <a:gd name="connsiteY150" fmla="*/ 4493 h 10000"/>
                <a:gd name="connsiteX151" fmla="*/ 5453 w 10000"/>
                <a:gd name="connsiteY151" fmla="*/ 4381 h 10000"/>
                <a:gd name="connsiteX152" fmla="*/ 5359 w 10000"/>
                <a:gd name="connsiteY152" fmla="*/ 4313 h 10000"/>
                <a:gd name="connsiteX153" fmla="*/ 5266 w 10000"/>
                <a:gd name="connsiteY153" fmla="*/ 4223 h 10000"/>
                <a:gd name="connsiteX154" fmla="*/ 5109 w 10000"/>
                <a:gd name="connsiteY154" fmla="*/ 4178 h 10000"/>
                <a:gd name="connsiteX155" fmla="*/ 4984 w 10000"/>
                <a:gd name="connsiteY155" fmla="*/ 4133 h 10000"/>
                <a:gd name="connsiteX156" fmla="*/ 4828 w 10000"/>
                <a:gd name="connsiteY156" fmla="*/ 4110 h 10000"/>
                <a:gd name="connsiteX157" fmla="*/ 4484 w 10000"/>
                <a:gd name="connsiteY157" fmla="*/ 4088 h 10000"/>
                <a:gd name="connsiteX158" fmla="*/ 4141 w 10000"/>
                <a:gd name="connsiteY158" fmla="*/ 4065 h 10000"/>
                <a:gd name="connsiteX159" fmla="*/ 3453 w 10000"/>
                <a:gd name="connsiteY159" fmla="*/ 4088 h 10000"/>
                <a:gd name="connsiteX160" fmla="*/ 3453 w 10000"/>
                <a:gd name="connsiteY160" fmla="*/ 4088 h 10000"/>
                <a:gd name="connsiteX161" fmla="*/ 1500 w 10000"/>
                <a:gd name="connsiteY161" fmla="*/ 4088 h 10000"/>
                <a:gd name="connsiteX162" fmla="*/ 1500 w 10000"/>
                <a:gd name="connsiteY162" fmla="*/ 4088 h 10000"/>
                <a:gd name="connsiteX163" fmla="*/ 1250 w 10000"/>
                <a:gd name="connsiteY163" fmla="*/ 4088 h 10000"/>
                <a:gd name="connsiteX164" fmla="*/ 1000 w 10000"/>
                <a:gd name="connsiteY164" fmla="*/ 4065 h 10000"/>
                <a:gd name="connsiteX165" fmla="*/ 750 w 10000"/>
                <a:gd name="connsiteY165" fmla="*/ 4020 h 10000"/>
                <a:gd name="connsiteX166" fmla="*/ 469 w 10000"/>
                <a:gd name="connsiteY166" fmla="*/ 3953 h 10000"/>
                <a:gd name="connsiteX167" fmla="*/ 344 w 10000"/>
                <a:gd name="connsiteY167" fmla="*/ 3885 h 10000"/>
                <a:gd name="connsiteX168" fmla="*/ 219 w 10000"/>
                <a:gd name="connsiteY168" fmla="*/ 3818 h 10000"/>
                <a:gd name="connsiteX169" fmla="*/ 125 w 10000"/>
                <a:gd name="connsiteY169" fmla="*/ 3727 h 10000"/>
                <a:gd name="connsiteX170" fmla="*/ 63 w 10000"/>
                <a:gd name="connsiteY170" fmla="*/ 3615 h 10000"/>
                <a:gd name="connsiteX171" fmla="*/ 0 w 10000"/>
                <a:gd name="connsiteY171" fmla="*/ 3480 h 10000"/>
                <a:gd name="connsiteX172" fmla="*/ 0 w 10000"/>
                <a:gd name="connsiteY172" fmla="*/ 3345 h 10000"/>
                <a:gd name="connsiteX173" fmla="*/ 0 w 10000"/>
                <a:gd name="connsiteY173" fmla="*/ 3345 h 10000"/>
                <a:gd name="connsiteX174" fmla="*/ 0 w 10000"/>
                <a:gd name="connsiteY174" fmla="*/ 3187 h 10000"/>
                <a:gd name="connsiteX175" fmla="*/ 31 w 10000"/>
                <a:gd name="connsiteY175" fmla="*/ 3074 h 10000"/>
                <a:gd name="connsiteX176" fmla="*/ 94 w 10000"/>
                <a:gd name="connsiteY176" fmla="*/ 2962 h 10000"/>
                <a:gd name="connsiteX177" fmla="*/ 188 w 10000"/>
                <a:gd name="connsiteY177" fmla="*/ 2872 h 10000"/>
                <a:gd name="connsiteX178" fmla="*/ 281 w 10000"/>
                <a:gd name="connsiteY178" fmla="*/ 2804 h 10000"/>
                <a:gd name="connsiteX179" fmla="*/ 406 w 10000"/>
                <a:gd name="connsiteY179" fmla="*/ 2736 h 10000"/>
                <a:gd name="connsiteX180" fmla="*/ 656 w 10000"/>
                <a:gd name="connsiteY180" fmla="*/ 2669 h 10000"/>
                <a:gd name="connsiteX181" fmla="*/ 906 w 10000"/>
                <a:gd name="connsiteY181" fmla="*/ 2624 h 10000"/>
                <a:gd name="connsiteX182" fmla="*/ 1156 w 10000"/>
                <a:gd name="connsiteY182" fmla="*/ 2635 h 10000"/>
                <a:gd name="connsiteX183" fmla="*/ 1500 w 10000"/>
                <a:gd name="connsiteY183" fmla="*/ 2624 h 10000"/>
                <a:gd name="connsiteX184" fmla="*/ 1500 w 10000"/>
                <a:gd name="connsiteY184" fmla="*/ 2624 h 10000"/>
                <a:gd name="connsiteX185" fmla="*/ 2922 w 10000"/>
                <a:gd name="connsiteY185" fmla="*/ 2624 h 10000"/>
                <a:gd name="connsiteX186" fmla="*/ 2922 w 10000"/>
                <a:gd name="connsiteY186" fmla="*/ 2624 h 10000"/>
                <a:gd name="connsiteX187" fmla="*/ 3078 w 10000"/>
                <a:gd name="connsiteY187" fmla="*/ 2601 h 10000"/>
                <a:gd name="connsiteX188" fmla="*/ 3234 w 10000"/>
                <a:gd name="connsiteY188" fmla="*/ 2579 h 10000"/>
                <a:gd name="connsiteX189" fmla="*/ 3391 w 10000"/>
                <a:gd name="connsiteY189" fmla="*/ 2534 h 10000"/>
                <a:gd name="connsiteX190" fmla="*/ 3578 w 10000"/>
                <a:gd name="connsiteY190" fmla="*/ 2477 h 10000"/>
                <a:gd name="connsiteX191" fmla="*/ 3734 w 10000"/>
                <a:gd name="connsiteY191" fmla="*/ 2342 h 10000"/>
                <a:gd name="connsiteX192" fmla="*/ 3797 w 10000"/>
                <a:gd name="connsiteY192" fmla="*/ 2275 h 10000"/>
                <a:gd name="connsiteX193" fmla="*/ 3828 w 10000"/>
                <a:gd name="connsiteY193" fmla="*/ 2185 h 10000"/>
                <a:gd name="connsiteX194" fmla="*/ 3859 w 10000"/>
                <a:gd name="connsiteY194" fmla="*/ 2072 h 10000"/>
                <a:gd name="connsiteX195" fmla="*/ 3891 w 10000"/>
                <a:gd name="connsiteY195" fmla="*/ 1937 h 10000"/>
                <a:gd name="connsiteX196" fmla="*/ 3891 w 10000"/>
                <a:gd name="connsiteY196" fmla="*/ 1937 h 10000"/>
                <a:gd name="connsiteX197" fmla="*/ 3859 w 10000"/>
                <a:gd name="connsiteY197" fmla="*/ 1689 h 10000"/>
                <a:gd name="connsiteX198" fmla="*/ 3766 w 10000"/>
                <a:gd name="connsiteY198" fmla="*/ 1509 h 10000"/>
                <a:gd name="connsiteX199" fmla="*/ 3703 w 10000"/>
                <a:gd name="connsiteY199" fmla="*/ 1441 h 10000"/>
                <a:gd name="connsiteX200" fmla="*/ 3641 w 10000"/>
                <a:gd name="connsiteY200" fmla="*/ 1374 h 10000"/>
                <a:gd name="connsiteX201" fmla="*/ 3484 w 10000"/>
                <a:gd name="connsiteY201" fmla="*/ 1284 h 10000"/>
                <a:gd name="connsiteX202" fmla="*/ 3234 w 10000"/>
                <a:gd name="connsiteY202" fmla="*/ 1216 h 10000"/>
                <a:gd name="connsiteX203" fmla="*/ 2984 w 10000"/>
                <a:gd name="connsiteY203" fmla="*/ 1171 h 10000"/>
                <a:gd name="connsiteX204" fmla="*/ 2672 w 10000"/>
                <a:gd name="connsiteY204" fmla="*/ 1171 h 10000"/>
                <a:gd name="connsiteX205" fmla="*/ 2313 w 10000"/>
                <a:gd name="connsiteY205" fmla="*/ 1149 h 10000"/>
                <a:gd name="connsiteX206" fmla="*/ 2313 w 10000"/>
                <a:gd name="connsiteY206" fmla="*/ 1149 h 10000"/>
                <a:gd name="connsiteX207" fmla="*/ 2188 w 10000"/>
                <a:gd name="connsiteY207" fmla="*/ 1149 h 10000"/>
                <a:gd name="connsiteX208" fmla="*/ 2031 w 10000"/>
                <a:gd name="connsiteY208" fmla="*/ 1126 h 10000"/>
                <a:gd name="connsiteX209" fmla="*/ 1875 w 10000"/>
                <a:gd name="connsiteY209" fmla="*/ 1081 h 10000"/>
                <a:gd name="connsiteX210" fmla="*/ 1688 w 10000"/>
                <a:gd name="connsiteY210" fmla="*/ 991 h 10000"/>
                <a:gd name="connsiteX211" fmla="*/ 1563 w 10000"/>
                <a:gd name="connsiteY211" fmla="*/ 901 h 10000"/>
                <a:gd name="connsiteX212" fmla="*/ 1500 w 10000"/>
                <a:gd name="connsiteY212" fmla="*/ 811 h 10000"/>
                <a:gd name="connsiteX213" fmla="*/ 1438 w 10000"/>
                <a:gd name="connsiteY213" fmla="*/ 743 h 10000"/>
                <a:gd name="connsiteX214" fmla="*/ 1406 w 10000"/>
                <a:gd name="connsiteY214" fmla="*/ 631 h 10000"/>
                <a:gd name="connsiteX215" fmla="*/ 1406 w 10000"/>
                <a:gd name="connsiteY215" fmla="*/ 518 h 10000"/>
                <a:gd name="connsiteX216" fmla="*/ 1406 w 10000"/>
                <a:gd name="connsiteY216" fmla="*/ 518 h 10000"/>
                <a:gd name="connsiteX217" fmla="*/ 1438 w 10000"/>
                <a:gd name="connsiteY217" fmla="*/ 405 h 10000"/>
                <a:gd name="connsiteX218" fmla="*/ 1469 w 10000"/>
                <a:gd name="connsiteY218" fmla="*/ 315 h 10000"/>
                <a:gd name="connsiteX219" fmla="*/ 1531 w 10000"/>
                <a:gd name="connsiteY219" fmla="*/ 248 h 10000"/>
                <a:gd name="connsiteX220" fmla="*/ 1625 w 10000"/>
                <a:gd name="connsiteY220" fmla="*/ 180 h 10000"/>
                <a:gd name="connsiteX221" fmla="*/ 1750 w 10000"/>
                <a:gd name="connsiteY221" fmla="*/ 135 h 10000"/>
                <a:gd name="connsiteX222" fmla="*/ 1875 w 10000"/>
                <a:gd name="connsiteY222" fmla="*/ 90 h 10000"/>
                <a:gd name="connsiteX223" fmla="*/ 2219 w 10000"/>
                <a:gd name="connsiteY223" fmla="*/ 45 h 10000"/>
                <a:gd name="connsiteX224" fmla="*/ 2578 w 10000"/>
                <a:gd name="connsiteY224" fmla="*/ 0 h 10000"/>
                <a:gd name="connsiteX225" fmla="*/ 2984 w 10000"/>
                <a:gd name="connsiteY225" fmla="*/ 0 h 10000"/>
                <a:gd name="connsiteX226" fmla="*/ 3703 w 10000"/>
                <a:gd name="connsiteY226" fmla="*/ 23 h 10000"/>
                <a:gd name="connsiteX227" fmla="*/ 3703 w 10000"/>
                <a:gd name="connsiteY227" fmla="*/ 23 h 10000"/>
                <a:gd name="connsiteX228" fmla="*/ 6047 w 10000"/>
                <a:gd name="connsiteY228" fmla="*/ 23 h 10000"/>
                <a:gd name="connsiteX229" fmla="*/ 6047 w 10000"/>
                <a:gd name="connsiteY229" fmla="*/ 23 h 10000"/>
                <a:gd name="connsiteX230" fmla="*/ 6141 w 10000"/>
                <a:gd name="connsiteY230" fmla="*/ 23 h 10000"/>
                <a:gd name="connsiteX231" fmla="*/ 6359 w 10000"/>
                <a:gd name="connsiteY231" fmla="*/ 45 h 10000"/>
                <a:gd name="connsiteX232" fmla="*/ 6734 w 10000"/>
                <a:gd name="connsiteY232" fmla="*/ 90 h 10000"/>
                <a:gd name="connsiteX233" fmla="*/ 6922 w 10000"/>
                <a:gd name="connsiteY233" fmla="*/ 158 h 10000"/>
                <a:gd name="connsiteX234" fmla="*/ 7141 w 10000"/>
                <a:gd name="connsiteY234" fmla="*/ 225 h 10000"/>
                <a:gd name="connsiteX235" fmla="*/ 7359 w 10000"/>
                <a:gd name="connsiteY235" fmla="*/ 315 h 10000"/>
                <a:gd name="connsiteX236" fmla="*/ 7625 w 10000"/>
                <a:gd name="connsiteY236" fmla="*/ 428 h 10000"/>
                <a:gd name="connsiteX237" fmla="*/ 7844 w 10000"/>
                <a:gd name="connsiteY237" fmla="*/ 586 h 10000"/>
                <a:gd name="connsiteX238" fmla="*/ 8063 w 10000"/>
                <a:gd name="connsiteY238" fmla="*/ 766 h 10000"/>
                <a:gd name="connsiteX239" fmla="*/ 8281 w 10000"/>
                <a:gd name="connsiteY239" fmla="*/ 968 h 10000"/>
                <a:gd name="connsiteX240" fmla="*/ 8469 w 10000"/>
                <a:gd name="connsiteY240" fmla="*/ 1216 h 10000"/>
                <a:gd name="connsiteX241" fmla="*/ 8656 w 10000"/>
                <a:gd name="connsiteY241" fmla="*/ 1509 h 10000"/>
                <a:gd name="connsiteX242" fmla="*/ 8813 w 10000"/>
                <a:gd name="connsiteY242" fmla="*/ 1847 h 10000"/>
                <a:gd name="connsiteX243" fmla="*/ 8813 w 10000"/>
                <a:gd name="connsiteY243" fmla="*/ 184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10000" h="10000">
                  <a:moveTo>
                    <a:pt x="8813" y="1847"/>
                  </a:moveTo>
                  <a:lnTo>
                    <a:pt x="7266" y="2297"/>
                  </a:lnTo>
                  <a:lnTo>
                    <a:pt x="7266" y="2297"/>
                  </a:lnTo>
                  <a:cubicBezTo>
                    <a:pt x="7224" y="2230"/>
                    <a:pt x="7183" y="2162"/>
                    <a:pt x="7141" y="2095"/>
                  </a:cubicBezTo>
                  <a:lnTo>
                    <a:pt x="7016" y="1892"/>
                  </a:lnTo>
                  <a:lnTo>
                    <a:pt x="6828" y="1667"/>
                  </a:lnTo>
                  <a:lnTo>
                    <a:pt x="6672" y="1554"/>
                  </a:lnTo>
                  <a:lnTo>
                    <a:pt x="6547" y="1464"/>
                  </a:lnTo>
                  <a:lnTo>
                    <a:pt x="6359" y="1374"/>
                  </a:lnTo>
                  <a:lnTo>
                    <a:pt x="6172" y="1329"/>
                  </a:lnTo>
                  <a:lnTo>
                    <a:pt x="5984" y="1284"/>
                  </a:lnTo>
                  <a:lnTo>
                    <a:pt x="5734" y="1284"/>
                  </a:lnTo>
                  <a:lnTo>
                    <a:pt x="5484" y="1306"/>
                  </a:lnTo>
                  <a:lnTo>
                    <a:pt x="5203" y="1374"/>
                  </a:lnTo>
                  <a:lnTo>
                    <a:pt x="5203" y="1374"/>
                  </a:lnTo>
                  <a:lnTo>
                    <a:pt x="4953" y="1464"/>
                  </a:lnTo>
                  <a:lnTo>
                    <a:pt x="4734" y="1577"/>
                  </a:lnTo>
                  <a:lnTo>
                    <a:pt x="4578" y="1689"/>
                  </a:lnTo>
                  <a:lnTo>
                    <a:pt x="4453" y="1824"/>
                  </a:lnTo>
                  <a:cubicBezTo>
                    <a:pt x="4432" y="1877"/>
                    <a:pt x="4412" y="1929"/>
                    <a:pt x="4391" y="1982"/>
                  </a:cubicBezTo>
                  <a:cubicBezTo>
                    <a:pt x="4380" y="2035"/>
                    <a:pt x="4370" y="2087"/>
                    <a:pt x="4359" y="2140"/>
                  </a:cubicBezTo>
                  <a:lnTo>
                    <a:pt x="4359" y="2297"/>
                  </a:lnTo>
                  <a:cubicBezTo>
                    <a:pt x="4370" y="2350"/>
                    <a:pt x="4380" y="2402"/>
                    <a:pt x="4391" y="2455"/>
                  </a:cubicBezTo>
                  <a:cubicBezTo>
                    <a:pt x="4412" y="2504"/>
                    <a:pt x="4432" y="2552"/>
                    <a:pt x="4453" y="2601"/>
                  </a:cubicBezTo>
                  <a:lnTo>
                    <a:pt x="4578" y="2759"/>
                  </a:lnTo>
                  <a:lnTo>
                    <a:pt x="4703" y="2917"/>
                  </a:lnTo>
                  <a:lnTo>
                    <a:pt x="4859" y="3052"/>
                  </a:lnTo>
                  <a:lnTo>
                    <a:pt x="5047" y="3187"/>
                  </a:lnTo>
                  <a:lnTo>
                    <a:pt x="5234" y="3300"/>
                  </a:lnTo>
                  <a:lnTo>
                    <a:pt x="5453" y="3412"/>
                  </a:lnTo>
                  <a:lnTo>
                    <a:pt x="5672" y="3480"/>
                  </a:lnTo>
                  <a:lnTo>
                    <a:pt x="5672" y="3480"/>
                  </a:lnTo>
                  <a:lnTo>
                    <a:pt x="6203" y="3660"/>
                  </a:lnTo>
                  <a:lnTo>
                    <a:pt x="6828" y="3863"/>
                  </a:lnTo>
                  <a:lnTo>
                    <a:pt x="7484" y="4133"/>
                  </a:lnTo>
                  <a:lnTo>
                    <a:pt x="7813" y="4291"/>
                  </a:lnTo>
                  <a:lnTo>
                    <a:pt x="8156" y="4448"/>
                  </a:lnTo>
                  <a:lnTo>
                    <a:pt x="8469" y="4628"/>
                  </a:lnTo>
                  <a:lnTo>
                    <a:pt x="8781" y="4831"/>
                  </a:lnTo>
                  <a:lnTo>
                    <a:pt x="9063" y="5034"/>
                  </a:lnTo>
                  <a:lnTo>
                    <a:pt x="9313" y="5259"/>
                  </a:lnTo>
                  <a:lnTo>
                    <a:pt x="9531" y="5507"/>
                  </a:lnTo>
                  <a:lnTo>
                    <a:pt x="9719" y="5777"/>
                  </a:lnTo>
                  <a:cubicBezTo>
                    <a:pt x="9761" y="5867"/>
                    <a:pt x="9802" y="5957"/>
                    <a:pt x="9844" y="6047"/>
                  </a:cubicBezTo>
                  <a:cubicBezTo>
                    <a:pt x="9875" y="6145"/>
                    <a:pt x="9907" y="6242"/>
                    <a:pt x="9938" y="6340"/>
                  </a:cubicBezTo>
                  <a:lnTo>
                    <a:pt x="9938" y="6340"/>
                  </a:lnTo>
                  <a:cubicBezTo>
                    <a:pt x="9948" y="6438"/>
                    <a:pt x="9959" y="6535"/>
                    <a:pt x="9969" y="6633"/>
                  </a:cubicBezTo>
                  <a:cubicBezTo>
                    <a:pt x="9979" y="6731"/>
                    <a:pt x="9990" y="6828"/>
                    <a:pt x="10000" y="6926"/>
                  </a:cubicBezTo>
                  <a:cubicBezTo>
                    <a:pt x="9990" y="7023"/>
                    <a:pt x="9979" y="7121"/>
                    <a:pt x="9969" y="7218"/>
                  </a:cubicBezTo>
                  <a:cubicBezTo>
                    <a:pt x="9948" y="7308"/>
                    <a:pt x="9927" y="7399"/>
                    <a:pt x="9906" y="7489"/>
                  </a:cubicBezTo>
                  <a:cubicBezTo>
                    <a:pt x="9885" y="7568"/>
                    <a:pt x="9865" y="7646"/>
                    <a:pt x="9844" y="7725"/>
                  </a:cubicBezTo>
                  <a:lnTo>
                    <a:pt x="9719" y="7973"/>
                  </a:lnTo>
                  <a:lnTo>
                    <a:pt x="9594" y="8221"/>
                  </a:lnTo>
                  <a:lnTo>
                    <a:pt x="9438" y="8446"/>
                  </a:lnTo>
                  <a:cubicBezTo>
                    <a:pt x="9386" y="8514"/>
                    <a:pt x="9333" y="8581"/>
                    <a:pt x="9281" y="8649"/>
                  </a:cubicBezTo>
                  <a:lnTo>
                    <a:pt x="9094" y="8829"/>
                  </a:lnTo>
                  <a:lnTo>
                    <a:pt x="8875" y="9009"/>
                  </a:lnTo>
                  <a:lnTo>
                    <a:pt x="8656" y="9189"/>
                  </a:lnTo>
                  <a:lnTo>
                    <a:pt x="8438" y="9324"/>
                  </a:lnTo>
                  <a:lnTo>
                    <a:pt x="8219" y="9459"/>
                  </a:lnTo>
                  <a:lnTo>
                    <a:pt x="7969" y="9572"/>
                  </a:lnTo>
                  <a:lnTo>
                    <a:pt x="7719" y="9662"/>
                  </a:lnTo>
                  <a:lnTo>
                    <a:pt x="7719" y="9662"/>
                  </a:lnTo>
                  <a:lnTo>
                    <a:pt x="7266" y="9797"/>
                  </a:lnTo>
                  <a:lnTo>
                    <a:pt x="6828" y="9910"/>
                  </a:lnTo>
                  <a:lnTo>
                    <a:pt x="6484" y="9955"/>
                  </a:lnTo>
                  <a:lnTo>
                    <a:pt x="6172" y="10000"/>
                  </a:lnTo>
                  <a:lnTo>
                    <a:pt x="5922" y="10000"/>
                  </a:lnTo>
                  <a:lnTo>
                    <a:pt x="5734" y="10000"/>
                  </a:lnTo>
                  <a:lnTo>
                    <a:pt x="5578" y="10000"/>
                  </a:lnTo>
                  <a:lnTo>
                    <a:pt x="2797" y="10000"/>
                  </a:lnTo>
                  <a:lnTo>
                    <a:pt x="2797" y="10000"/>
                  </a:lnTo>
                  <a:lnTo>
                    <a:pt x="2641" y="9955"/>
                  </a:lnTo>
                  <a:lnTo>
                    <a:pt x="2438" y="9932"/>
                  </a:lnTo>
                  <a:lnTo>
                    <a:pt x="2250" y="9865"/>
                  </a:lnTo>
                  <a:lnTo>
                    <a:pt x="2063" y="9775"/>
                  </a:lnTo>
                  <a:lnTo>
                    <a:pt x="1906" y="9640"/>
                  </a:lnTo>
                  <a:lnTo>
                    <a:pt x="1844" y="9572"/>
                  </a:lnTo>
                  <a:lnTo>
                    <a:pt x="1781" y="9482"/>
                  </a:lnTo>
                  <a:cubicBezTo>
                    <a:pt x="1771" y="9444"/>
                    <a:pt x="1760" y="9407"/>
                    <a:pt x="1750" y="9369"/>
                  </a:cubicBezTo>
                  <a:lnTo>
                    <a:pt x="1750" y="9279"/>
                  </a:lnTo>
                  <a:lnTo>
                    <a:pt x="1750" y="9279"/>
                  </a:lnTo>
                  <a:lnTo>
                    <a:pt x="1750" y="9077"/>
                  </a:lnTo>
                  <a:lnTo>
                    <a:pt x="1844" y="8896"/>
                  </a:lnTo>
                  <a:lnTo>
                    <a:pt x="1938" y="8784"/>
                  </a:lnTo>
                  <a:lnTo>
                    <a:pt x="2063" y="8694"/>
                  </a:lnTo>
                  <a:lnTo>
                    <a:pt x="2219" y="8626"/>
                  </a:lnTo>
                  <a:lnTo>
                    <a:pt x="2375" y="8581"/>
                  </a:lnTo>
                  <a:lnTo>
                    <a:pt x="2578" y="8559"/>
                  </a:lnTo>
                  <a:lnTo>
                    <a:pt x="2766" y="8559"/>
                  </a:lnTo>
                  <a:lnTo>
                    <a:pt x="2766" y="8559"/>
                  </a:lnTo>
                  <a:lnTo>
                    <a:pt x="3297" y="8559"/>
                  </a:lnTo>
                  <a:lnTo>
                    <a:pt x="3672" y="8559"/>
                  </a:lnTo>
                  <a:lnTo>
                    <a:pt x="4047" y="8536"/>
                  </a:lnTo>
                  <a:lnTo>
                    <a:pt x="4234" y="8514"/>
                  </a:lnTo>
                  <a:lnTo>
                    <a:pt x="4422" y="8468"/>
                  </a:lnTo>
                  <a:lnTo>
                    <a:pt x="4578" y="8401"/>
                  </a:lnTo>
                  <a:lnTo>
                    <a:pt x="4703" y="8333"/>
                  </a:lnTo>
                  <a:lnTo>
                    <a:pt x="4828" y="8243"/>
                  </a:lnTo>
                  <a:lnTo>
                    <a:pt x="4922" y="8131"/>
                  </a:lnTo>
                  <a:cubicBezTo>
                    <a:pt x="4943" y="8086"/>
                    <a:pt x="4963" y="8040"/>
                    <a:pt x="4984" y="7995"/>
                  </a:cubicBezTo>
                  <a:cubicBezTo>
                    <a:pt x="4995" y="7943"/>
                    <a:pt x="5005" y="7890"/>
                    <a:pt x="5016" y="7838"/>
                  </a:cubicBezTo>
                  <a:lnTo>
                    <a:pt x="5016" y="7838"/>
                  </a:lnTo>
                  <a:cubicBezTo>
                    <a:pt x="5005" y="7778"/>
                    <a:pt x="4995" y="7718"/>
                    <a:pt x="4984" y="7658"/>
                  </a:cubicBezTo>
                  <a:cubicBezTo>
                    <a:pt x="4974" y="7613"/>
                    <a:pt x="4963" y="7568"/>
                    <a:pt x="4953" y="7523"/>
                  </a:cubicBezTo>
                  <a:cubicBezTo>
                    <a:pt x="4932" y="7489"/>
                    <a:pt x="4912" y="7455"/>
                    <a:pt x="4891" y="7421"/>
                  </a:cubicBezTo>
                  <a:cubicBezTo>
                    <a:pt x="4860" y="7391"/>
                    <a:pt x="4828" y="7361"/>
                    <a:pt x="4797" y="7331"/>
                  </a:cubicBezTo>
                  <a:lnTo>
                    <a:pt x="4672" y="7241"/>
                  </a:lnTo>
                  <a:lnTo>
                    <a:pt x="4578" y="7196"/>
                  </a:lnTo>
                  <a:lnTo>
                    <a:pt x="4422" y="7128"/>
                  </a:lnTo>
                  <a:lnTo>
                    <a:pt x="4297" y="7106"/>
                  </a:lnTo>
                  <a:lnTo>
                    <a:pt x="4016" y="7061"/>
                  </a:lnTo>
                  <a:lnTo>
                    <a:pt x="3734" y="7061"/>
                  </a:lnTo>
                  <a:lnTo>
                    <a:pt x="3328" y="7061"/>
                  </a:lnTo>
                  <a:lnTo>
                    <a:pt x="3328" y="7061"/>
                  </a:lnTo>
                  <a:lnTo>
                    <a:pt x="2953" y="7061"/>
                  </a:lnTo>
                  <a:lnTo>
                    <a:pt x="2703" y="7038"/>
                  </a:lnTo>
                  <a:lnTo>
                    <a:pt x="2406" y="6971"/>
                  </a:lnTo>
                  <a:lnTo>
                    <a:pt x="2156" y="6881"/>
                  </a:lnTo>
                  <a:lnTo>
                    <a:pt x="2031" y="6813"/>
                  </a:lnTo>
                  <a:cubicBezTo>
                    <a:pt x="2000" y="6790"/>
                    <a:pt x="1969" y="6768"/>
                    <a:pt x="1938" y="6745"/>
                  </a:cubicBezTo>
                  <a:cubicBezTo>
                    <a:pt x="1907" y="6715"/>
                    <a:pt x="1875" y="6685"/>
                    <a:pt x="1844" y="6655"/>
                  </a:cubicBezTo>
                  <a:cubicBezTo>
                    <a:pt x="1823" y="6618"/>
                    <a:pt x="1802" y="6580"/>
                    <a:pt x="1781" y="6543"/>
                  </a:cubicBezTo>
                  <a:cubicBezTo>
                    <a:pt x="1771" y="6505"/>
                    <a:pt x="1760" y="6468"/>
                    <a:pt x="1750" y="6430"/>
                  </a:cubicBezTo>
                  <a:lnTo>
                    <a:pt x="1750" y="6273"/>
                  </a:lnTo>
                  <a:lnTo>
                    <a:pt x="1750" y="6273"/>
                  </a:lnTo>
                  <a:lnTo>
                    <a:pt x="1750" y="6137"/>
                  </a:lnTo>
                  <a:cubicBezTo>
                    <a:pt x="1771" y="6100"/>
                    <a:pt x="1792" y="6062"/>
                    <a:pt x="1813" y="6025"/>
                  </a:cubicBezTo>
                  <a:cubicBezTo>
                    <a:pt x="1844" y="5987"/>
                    <a:pt x="1875" y="5950"/>
                    <a:pt x="1906" y="5912"/>
                  </a:cubicBezTo>
                  <a:lnTo>
                    <a:pt x="2000" y="5845"/>
                  </a:lnTo>
                  <a:lnTo>
                    <a:pt x="2125" y="5777"/>
                  </a:lnTo>
                  <a:lnTo>
                    <a:pt x="2281" y="5732"/>
                  </a:lnTo>
                  <a:lnTo>
                    <a:pt x="2641" y="5664"/>
                  </a:lnTo>
                  <a:lnTo>
                    <a:pt x="3016" y="5642"/>
                  </a:lnTo>
                  <a:lnTo>
                    <a:pt x="3359" y="5642"/>
                  </a:lnTo>
                  <a:lnTo>
                    <a:pt x="3891" y="5642"/>
                  </a:lnTo>
                  <a:lnTo>
                    <a:pt x="3891" y="5642"/>
                  </a:lnTo>
                  <a:lnTo>
                    <a:pt x="4328" y="5642"/>
                  </a:lnTo>
                  <a:lnTo>
                    <a:pt x="4609" y="5597"/>
                  </a:lnTo>
                  <a:lnTo>
                    <a:pt x="4922" y="5552"/>
                  </a:lnTo>
                  <a:lnTo>
                    <a:pt x="5047" y="5484"/>
                  </a:lnTo>
                  <a:lnTo>
                    <a:pt x="5172" y="5439"/>
                  </a:lnTo>
                  <a:cubicBezTo>
                    <a:pt x="5214" y="5417"/>
                    <a:pt x="5255" y="5394"/>
                    <a:pt x="5297" y="5372"/>
                  </a:cubicBezTo>
                  <a:cubicBezTo>
                    <a:pt x="5328" y="5342"/>
                    <a:pt x="5360" y="5312"/>
                    <a:pt x="5391" y="5282"/>
                  </a:cubicBezTo>
                  <a:cubicBezTo>
                    <a:pt x="5422" y="5252"/>
                    <a:pt x="5453" y="5221"/>
                    <a:pt x="5484" y="5191"/>
                  </a:cubicBezTo>
                  <a:lnTo>
                    <a:pt x="5547" y="5056"/>
                  </a:lnTo>
                  <a:cubicBezTo>
                    <a:pt x="5557" y="5011"/>
                    <a:pt x="5568" y="4966"/>
                    <a:pt x="5578" y="4921"/>
                  </a:cubicBezTo>
                  <a:lnTo>
                    <a:pt x="5578" y="4786"/>
                  </a:lnTo>
                  <a:lnTo>
                    <a:pt x="5578" y="4786"/>
                  </a:lnTo>
                  <a:lnTo>
                    <a:pt x="5578" y="4628"/>
                  </a:lnTo>
                  <a:cubicBezTo>
                    <a:pt x="5557" y="4583"/>
                    <a:pt x="5537" y="4538"/>
                    <a:pt x="5516" y="4493"/>
                  </a:cubicBezTo>
                  <a:cubicBezTo>
                    <a:pt x="5495" y="4456"/>
                    <a:pt x="5474" y="4418"/>
                    <a:pt x="5453" y="4381"/>
                  </a:cubicBezTo>
                  <a:cubicBezTo>
                    <a:pt x="5422" y="4358"/>
                    <a:pt x="5390" y="4336"/>
                    <a:pt x="5359" y="4313"/>
                  </a:cubicBezTo>
                  <a:lnTo>
                    <a:pt x="5266" y="4223"/>
                  </a:lnTo>
                  <a:lnTo>
                    <a:pt x="5109" y="4178"/>
                  </a:lnTo>
                  <a:lnTo>
                    <a:pt x="4984" y="4133"/>
                  </a:lnTo>
                  <a:lnTo>
                    <a:pt x="4828" y="4110"/>
                  </a:lnTo>
                  <a:lnTo>
                    <a:pt x="4484" y="4088"/>
                  </a:lnTo>
                  <a:lnTo>
                    <a:pt x="4141" y="4065"/>
                  </a:lnTo>
                  <a:lnTo>
                    <a:pt x="3453" y="4088"/>
                  </a:lnTo>
                  <a:lnTo>
                    <a:pt x="3453" y="4088"/>
                  </a:lnTo>
                  <a:lnTo>
                    <a:pt x="1500" y="4088"/>
                  </a:lnTo>
                  <a:lnTo>
                    <a:pt x="1500" y="4088"/>
                  </a:lnTo>
                  <a:lnTo>
                    <a:pt x="1250" y="4088"/>
                  </a:lnTo>
                  <a:lnTo>
                    <a:pt x="1000" y="4065"/>
                  </a:lnTo>
                  <a:lnTo>
                    <a:pt x="750" y="4020"/>
                  </a:lnTo>
                  <a:lnTo>
                    <a:pt x="469" y="3953"/>
                  </a:lnTo>
                  <a:lnTo>
                    <a:pt x="344" y="3885"/>
                  </a:lnTo>
                  <a:cubicBezTo>
                    <a:pt x="302" y="3863"/>
                    <a:pt x="261" y="3840"/>
                    <a:pt x="219" y="3818"/>
                  </a:cubicBezTo>
                  <a:lnTo>
                    <a:pt x="125" y="3727"/>
                  </a:lnTo>
                  <a:cubicBezTo>
                    <a:pt x="104" y="3690"/>
                    <a:pt x="84" y="3652"/>
                    <a:pt x="63" y="3615"/>
                  </a:cubicBezTo>
                  <a:lnTo>
                    <a:pt x="0" y="3480"/>
                  </a:lnTo>
                  <a:lnTo>
                    <a:pt x="0" y="3345"/>
                  </a:lnTo>
                  <a:lnTo>
                    <a:pt x="0" y="3345"/>
                  </a:lnTo>
                  <a:lnTo>
                    <a:pt x="0" y="3187"/>
                  </a:lnTo>
                  <a:cubicBezTo>
                    <a:pt x="10" y="3149"/>
                    <a:pt x="21" y="3112"/>
                    <a:pt x="31" y="3074"/>
                  </a:cubicBezTo>
                  <a:cubicBezTo>
                    <a:pt x="52" y="3037"/>
                    <a:pt x="73" y="2999"/>
                    <a:pt x="94" y="2962"/>
                  </a:cubicBezTo>
                  <a:cubicBezTo>
                    <a:pt x="125" y="2932"/>
                    <a:pt x="157" y="2902"/>
                    <a:pt x="188" y="2872"/>
                  </a:cubicBezTo>
                  <a:cubicBezTo>
                    <a:pt x="219" y="2849"/>
                    <a:pt x="250" y="2827"/>
                    <a:pt x="281" y="2804"/>
                  </a:cubicBezTo>
                  <a:lnTo>
                    <a:pt x="406" y="2736"/>
                  </a:lnTo>
                  <a:lnTo>
                    <a:pt x="656" y="2669"/>
                  </a:lnTo>
                  <a:lnTo>
                    <a:pt x="906" y="2624"/>
                  </a:lnTo>
                  <a:lnTo>
                    <a:pt x="1156" y="2635"/>
                  </a:lnTo>
                  <a:lnTo>
                    <a:pt x="1500" y="2624"/>
                  </a:lnTo>
                  <a:lnTo>
                    <a:pt x="1500" y="2624"/>
                  </a:lnTo>
                  <a:lnTo>
                    <a:pt x="2922" y="2624"/>
                  </a:lnTo>
                  <a:lnTo>
                    <a:pt x="2922" y="2624"/>
                  </a:lnTo>
                  <a:lnTo>
                    <a:pt x="3078" y="2601"/>
                  </a:lnTo>
                  <a:lnTo>
                    <a:pt x="3234" y="2579"/>
                  </a:lnTo>
                  <a:lnTo>
                    <a:pt x="3391" y="2534"/>
                  </a:lnTo>
                  <a:lnTo>
                    <a:pt x="3578" y="2477"/>
                  </a:lnTo>
                  <a:lnTo>
                    <a:pt x="3734" y="2342"/>
                  </a:lnTo>
                  <a:cubicBezTo>
                    <a:pt x="3755" y="2320"/>
                    <a:pt x="3776" y="2297"/>
                    <a:pt x="3797" y="2275"/>
                  </a:cubicBezTo>
                  <a:cubicBezTo>
                    <a:pt x="3807" y="2245"/>
                    <a:pt x="3818" y="2215"/>
                    <a:pt x="3828" y="2185"/>
                  </a:cubicBezTo>
                  <a:cubicBezTo>
                    <a:pt x="3838" y="2147"/>
                    <a:pt x="3849" y="2110"/>
                    <a:pt x="3859" y="2072"/>
                  </a:cubicBezTo>
                  <a:cubicBezTo>
                    <a:pt x="3870" y="2027"/>
                    <a:pt x="3880" y="1982"/>
                    <a:pt x="3891" y="1937"/>
                  </a:cubicBezTo>
                  <a:lnTo>
                    <a:pt x="3891" y="1937"/>
                  </a:lnTo>
                  <a:cubicBezTo>
                    <a:pt x="3880" y="1854"/>
                    <a:pt x="3870" y="1772"/>
                    <a:pt x="3859" y="1689"/>
                  </a:cubicBezTo>
                  <a:lnTo>
                    <a:pt x="3766" y="1509"/>
                  </a:lnTo>
                  <a:cubicBezTo>
                    <a:pt x="3745" y="1486"/>
                    <a:pt x="3724" y="1464"/>
                    <a:pt x="3703" y="1441"/>
                  </a:cubicBezTo>
                  <a:cubicBezTo>
                    <a:pt x="3682" y="1419"/>
                    <a:pt x="3662" y="1396"/>
                    <a:pt x="3641" y="1374"/>
                  </a:cubicBezTo>
                  <a:lnTo>
                    <a:pt x="3484" y="1284"/>
                  </a:lnTo>
                  <a:lnTo>
                    <a:pt x="3234" y="1216"/>
                  </a:lnTo>
                  <a:lnTo>
                    <a:pt x="2984" y="1171"/>
                  </a:lnTo>
                  <a:lnTo>
                    <a:pt x="2672" y="1171"/>
                  </a:lnTo>
                  <a:lnTo>
                    <a:pt x="2313" y="1149"/>
                  </a:lnTo>
                  <a:lnTo>
                    <a:pt x="2313" y="1149"/>
                  </a:lnTo>
                  <a:lnTo>
                    <a:pt x="2188" y="1149"/>
                  </a:lnTo>
                  <a:lnTo>
                    <a:pt x="2031" y="1126"/>
                  </a:lnTo>
                  <a:lnTo>
                    <a:pt x="1875" y="1081"/>
                  </a:lnTo>
                  <a:lnTo>
                    <a:pt x="1688" y="991"/>
                  </a:lnTo>
                  <a:lnTo>
                    <a:pt x="1563" y="901"/>
                  </a:lnTo>
                  <a:lnTo>
                    <a:pt x="1500" y="811"/>
                  </a:lnTo>
                  <a:lnTo>
                    <a:pt x="1438" y="743"/>
                  </a:lnTo>
                  <a:cubicBezTo>
                    <a:pt x="1427" y="706"/>
                    <a:pt x="1417" y="668"/>
                    <a:pt x="1406" y="631"/>
                  </a:cubicBezTo>
                  <a:lnTo>
                    <a:pt x="1406" y="518"/>
                  </a:lnTo>
                  <a:lnTo>
                    <a:pt x="1406" y="518"/>
                  </a:lnTo>
                  <a:cubicBezTo>
                    <a:pt x="1417" y="480"/>
                    <a:pt x="1427" y="443"/>
                    <a:pt x="1438" y="405"/>
                  </a:cubicBezTo>
                  <a:cubicBezTo>
                    <a:pt x="1448" y="375"/>
                    <a:pt x="1459" y="345"/>
                    <a:pt x="1469" y="315"/>
                  </a:cubicBezTo>
                  <a:cubicBezTo>
                    <a:pt x="1490" y="293"/>
                    <a:pt x="1510" y="270"/>
                    <a:pt x="1531" y="248"/>
                  </a:cubicBezTo>
                  <a:cubicBezTo>
                    <a:pt x="1562" y="225"/>
                    <a:pt x="1594" y="203"/>
                    <a:pt x="1625" y="180"/>
                  </a:cubicBezTo>
                  <a:lnTo>
                    <a:pt x="1750" y="135"/>
                  </a:lnTo>
                  <a:lnTo>
                    <a:pt x="1875" y="90"/>
                  </a:lnTo>
                  <a:lnTo>
                    <a:pt x="2219" y="45"/>
                  </a:lnTo>
                  <a:lnTo>
                    <a:pt x="2578" y="0"/>
                  </a:lnTo>
                  <a:lnTo>
                    <a:pt x="2984" y="0"/>
                  </a:lnTo>
                  <a:lnTo>
                    <a:pt x="3703" y="23"/>
                  </a:lnTo>
                  <a:lnTo>
                    <a:pt x="3703" y="23"/>
                  </a:lnTo>
                  <a:lnTo>
                    <a:pt x="6047" y="23"/>
                  </a:lnTo>
                  <a:lnTo>
                    <a:pt x="6047" y="23"/>
                  </a:lnTo>
                  <a:lnTo>
                    <a:pt x="6141" y="23"/>
                  </a:lnTo>
                  <a:lnTo>
                    <a:pt x="6359" y="45"/>
                  </a:lnTo>
                  <a:lnTo>
                    <a:pt x="6734" y="90"/>
                  </a:lnTo>
                  <a:lnTo>
                    <a:pt x="6922" y="158"/>
                  </a:lnTo>
                  <a:lnTo>
                    <a:pt x="7141" y="225"/>
                  </a:lnTo>
                  <a:lnTo>
                    <a:pt x="7359" y="315"/>
                  </a:lnTo>
                  <a:lnTo>
                    <a:pt x="7625" y="428"/>
                  </a:lnTo>
                  <a:lnTo>
                    <a:pt x="7844" y="586"/>
                  </a:lnTo>
                  <a:lnTo>
                    <a:pt x="8063" y="766"/>
                  </a:lnTo>
                  <a:lnTo>
                    <a:pt x="8281" y="968"/>
                  </a:lnTo>
                  <a:lnTo>
                    <a:pt x="8469" y="1216"/>
                  </a:lnTo>
                  <a:cubicBezTo>
                    <a:pt x="8531" y="1314"/>
                    <a:pt x="8594" y="1411"/>
                    <a:pt x="8656" y="1509"/>
                  </a:cubicBezTo>
                  <a:cubicBezTo>
                    <a:pt x="8708" y="1622"/>
                    <a:pt x="8761" y="1734"/>
                    <a:pt x="8813" y="1847"/>
                  </a:cubicBezTo>
                  <a:lnTo>
                    <a:pt x="8813" y="18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2352733" y="3097356"/>
              <a:ext cx="523817" cy="20240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2806700" y="3519631"/>
              <a:ext cx="363010" cy="20240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Rectangle: Rounded Corners 40"/>
          <p:cNvSpPr/>
          <p:nvPr/>
        </p:nvSpPr>
        <p:spPr>
          <a:xfrm>
            <a:off x="6866754" y="5371640"/>
            <a:ext cx="1135361" cy="2577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Visit Us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353065" y="1540966"/>
            <a:ext cx="309208" cy="309208"/>
            <a:chOff x="9353065" y="1540966"/>
            <a:chExt cx="309208" cy="309208"/>
          </a:xfrm>
        </p:grpSpPr>
        <p:sp>
          <p:nvSpPr>
            <p:cNvPr id="42" name="Teardrop 41"/>
            <p:cNvSpPr/>
            <p:nvPr/>
          </p:nvSpPr>
          <p:spPr>
            <a:xfrm rot="8100000">
              <a:off x="9353065" y="1540966"/>
              <a:ext cx="309208" cy="309208"/>
            </a:xfrm>
            <a:prstGeom prst="teardrop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18"/>
            <p:cNvSpPr>
              <a:spLocks noEditPoints="1"/>
            </p:cNvSpPr>
            <p:nvPr/>
          </p:nvSpPr>
          <p:spPr bwMode="auto">
            <a:xfrm>
              <a:off x="9433188" y="1607531"/>
              <a:ext cx="148962" cy="166788"/>
            </a:xfrm>
            <a:custGeom>
              <a:avLst/>
              <a:gdLst>
                <a:gd name="T0" fmla="*/ 117 w 117"/>
                <a:gd name="T1" fmla="*/ 59 h 131"/>
                <a:gd name="T2" fmla="*/ 100 w 117"/>
                <a:gd name="T3" fmla="*/ 42 h 131"/>
                <a:gd name="T4" fmla="*/ 100 w 117"/>
                <a:gd name="T5" fmla="*/ 19 h 131"/>
                <a:gd name="T6" fmla="*/ 83 w 117"/>
                <a:gd name="T7" fmla="*/ 19 h 131"/>
                <a:gd name="T8" fmla="*/ 83 w 117"/>
                <a:gd name="T9" fmla="*/ 25 h 131"/>
                <a:gd name="T10" fmla="*/ 58 w 117"/>
                <a:gd name="T11" fmla="*/ 0 h 131"/>
                <a:gd name="T12" fmla="*/ 0 w 117"/>
                <a:gd name="T13" fmla="*/ 59 h 131"/>
                <a:gd name="T14" fmla="*/ 7 w 117"/>
                <a:gd name="T15" fmla="*/ 59 h 131"/>
                <a:gd name="T16" fmla="*/ 12 w 117"/>
                <a:gd name="T17" fmla="*/ 53 h 131"/>
                <a:gd name="T18" fmla="*/ 12 w 117"/>
                <a:gd name="T19" fmla="*/ 131 h 131"/>
                <a:gd name="T20" fmla="*/ 64 w 117"/>
                <a:gd name="T21" fmla="*/ 131 h 131"/>
                <a:gd name="T22" fmla="*/ 64 w 117"/>
                <a:gd name="T23" fmla="*/ 131 h 131"/>
                <a:gd name="T24" fmla="*/ 71 w 117"/>
                <a:gd name="T25" fmla="*/ 131 h 131"/>
                <a:gd name="T26" fmla="*/ 71 w 117"/>
                <a:gd name="T27" fmla="*/ 131 h 131"/>
                <a:gd name="T28" fmla="*/ 105 w 117"/>
                <a:gd name="T29" fmla="*/ 131 h 131"/>
                <a:gd name="T30" fmla="*/ 105 w 117"/>
                <a:gd name="T31" fmla="*/ 54 h 131"/>
                <a:gd name="T32" fmla="*/ 110 w 117"/>
                <a:gd name="T33" fmla="*/ 59 h 131"/>
                <a:gd name="T34" fmla="*/ 117 w 117"/>
                <a:gd name="T35" fmla="*/ 59 h 131"/>
                <a:gd name="T36" fmla="*/ 88 w 117"/>
                <a:gd name="T37" fmla="*/ 24 h 131"/>
                <a:gd name="T38" fmla="*/ 95 w 117"/>
                <a:gd name="T39" fmla="*/ 24 h 131"/>
                <a:gd name="T40" fmla="*/ 95 w 117"/>
                <a:gd name="T41" fmla="*/ 37 h 131"/>
                <a:gd name="T42" fmla="*/ 88 w 117"/>
                <a:gd name="T43" fmla="*/ 30 h 131"/>
                <a:gd name="T44" fmla="*/ 88 w 117"/>
                <a:gd name="T45" fmla="*/ 24 h 131"/>
                <a:gd name="T46" fmla="*/ 69 w 117"/>
                <a:gd name="T47" fmla="*/ 126 h 131"/>
                <a:gd name="T48" fmla="*/ 50 w 117"/>
                <a:gd name="T49" fmla="*/ 126 h 131"/>
                <a:gd name="T50" fmla="*/ 50 w 117"/>
                <a:gd name="T51" fmla="*/ 93 h 131"/>
                <a:gd name="T52" fmla="*/ 69 w 117"/>
                <a:gd name="T53" fmla="*/ 93 h 131"/>
                <a:gd name="T54" fmla="*/ 69 w 117"/>
                <a:gd name="T55" fmla="*/ 126 h 131"/>
                <a:gd name="T56" fmla="*/ 100 w 117"/>
                <a:gd name="T57" fmla="*/ 126 h 131"/>
                <a:gd name="T58" fmla="*/ 74 w 117"/>
                <a:gd name="T59" fmla="*/ 126 h 131"/>
                <a:gd name="T60" fmla="*/ 74 w 117"/>
                <a:gd name="T61" fmla="*/ 88 h 131"/>
                <a:gd name="T62" fmla="*/ 45 w 117"/>
                <a:gd name="T63" fmla="*/ 88 h 131"/>
                <a:gd name="T64" fmla="*/ 45 w 117"/>
                <a:gd name="T65" fmla="*/ 126 h 131"/>
                <a:gd name="T66" fmla="*/ 17 w 117"/>
                <a:gd name="T67" fmla="*/ 126 h 131"/>
                <a:gd name="T68" fmla="*/ 17 w 117"/>
                <a:gd name="T69" fmla="*/ 49 h 131"/>
                <a:gd name="T70" fmla="*/ 58 w 117"/>
                <a:gd name="T71" fmla="*/ 6 h 131"/>
                <a:gd name="T72" fmla="*/ 100 w 117"/>
                <a:gd name="T73" fmla="*/ 49 h 131"/>
                <a:gd name="T74" fmla="*/ 100 w 117"/>
                <a:gd name="T75" fmla="*/ 1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" h="131">
                  <a:moveTo>
                    <a:pt x="117" y="59"/>
                  </a:moveTo>
                  <a:lnTo>
                    <a:pt x="100" y="42"/>
                  </a:lnTo>
                  <a:lnTo>
                    <a:pt x="100" y="19"/>
                  </a:lnTo>
                  <a:lnTo>
                    <a:pt x="83" y="19"/>
                  </a:lnTo>
                  <a:lnTo>
                    <a:pt x="83" y="25"/>
                  </a:lnTo>
                  <a:lnTo>
                    <a:pt x="58" y="0"/>
                  </a:lnTo>
                  <a:lnTo>
                    <a:pt x="0" y="59"/>
                  </a:lnTo>
                  <a:lnTo>
                    <a:pt x="7" y="59"/>
                  </a:lnTo>
                  <a:lnTo>
                    <a:pt x="12" y="53"/>
                  </a:lnTo>
                  <a:lnTo>
                    <a:pt x="12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71" y="131"/>
                  </a:lnTo>
                  <a:lnTo>
                    <a:pt x="71" y="131"/>
                  </a:lnTo>
                  <a:lnTo>
                    <a:pt x="105" y="131"/>
                  </a:lnTo>
                  <a:lnTo>
                    <a:pt x="105" y="54"/>
                  </a:lnTo>
                  <a:lnTo>
                    <a:pt x="110" y="59"/>
                  </a:lnTo>
                  <a:lnTo>
                    <a:pt x="117" y="59"/>
                  </a:lnTo>
                  <a:close/>
                  <a:moveTo>
                    <a:pt x="88" y="24"/>
                  </a:moveTo>
                  <a:lnTo>
                    <a:pt x="95" y="24"/>
                  </a:lnTo>
                  <a:lnTo>
                    <a:pt x="95" y="37"/>
                  </a:lnTo>
                  <a:lnTo>
                    <a:pt x="88" y="30"/>
                  </a:lnTo>
                  <a:lnTo>
                    <a:pt x="88" y="24"/>
                  </a:lnTo>
                  <a:close/>
                  <a:moveTo>
                    <a:pt x="69" y="126"/>
                  </a:moveTo>
                  <a:lnTo>
                    <a:pt x="50" y="126"/>
                  </a:lnTo>
                  <a:lnTo>
                    <a:pt x="50" y="93"/>
                  </a:lnTo>
                  <a:lnTo>
                    <a:pt x="69" y="93"/>
                  </a:lnTo>
                  <a:lnTo>
                    <a:pt x="69" y="126"/>
                  </a:lnTo>
                  <a:close/>
                  <a:moveTo>
                    <a:pt x="100" y="126"/>
                  </a:moveTo>
                  <a:lnTo>
                    <a:pt x="74" y="126"/>
                  </a:lnTo>
                  <a:lnTo>
                    <a:pt x="74" y="88"/>
                  </a:lnTo>
                  <a:lnTo>
                    <a:pt x="45" y="88"/>
                  </a:lnTo>
                  <a:lnTo>
                    <a:pt x="45" y="126"/>
                  </a:lnTo>
                  <a:lnTo>
                    <a:pt x="17" y="126"/>
                  </a:lnTo>
                  <a:lnTo>
                    <a:pt x="17" y="49"/>
                  </a:lnTo>
                  <a:lnTo>
                    <a:pt x="58" y="6"/>
                  </a:lnTo>
                  <a:lnTo>
                    <a:pt x="100" y="49"/>
                  </a:lnTo>
                  <a:lnTo>
                    <a:pt x="10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6" grpId="0"/>
      <p:bldP spid="26" grpId="0" animBg="1"/>
      <p:bldP spid="29" grpId="0" animBg="1"/>
      <p:bldP spid="32" grpId="0" animBg="1"/>
      <p:bldP spid="35" grpId="0"/>
      <p:bldP spid="36" grpId="0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952" y="0"/>
            <a:ext cx="4595937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54" y="244548"/>
            <a:ext cx="5955956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00315" y="2507080"/>
            <a:ext cx="5200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</a:t>
            </a:r>
          </a:p>
        </p:txBody>
      </p:sp>
      <p:sp>
        <p:nvSpPr>
          <p:cNvPr id="5" name="TextBox 28"/>
          <p:cNvSpPr txBox="1"/>
          <p:nvPr/>
        </p:nvSpPr>
        <p:spPr>
          <a:xfrm>
            <a:off x="1799111" y="4060671"/>
            <a:ext cx="4640533" cy="51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200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2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模板： 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www.1ppt.com/moban/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          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模板：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3"/>
              </a:rPr>
              <a:t>www.1ppt.com/hangye/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节日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模板：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4"/>
              </a:rPr>
              <a:t>www.1ppt.com/jieri/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                PPT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素材： 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5"/>
              </a:rPr>
              <a:t>www.1ppt.com/sucai/</a:t>
            </a:r>
            <a:endParaRPr lang="en-US" altLang="zh-CN" sz="1465">
              <a:solidFill>
                <a:srgbClr val="EEECE1">
                  <a:lumMod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背景图片：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6"/>
              </a:rPr>
              <a:t>www.1ppt.com/beijing/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           PPT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图表： 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7"/>
              </a:rPr>
              <a:t>www.1ppt.com/tubiao/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</a:t>
            </a:r>
          </a:p>
          <a:p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优秀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下载：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8"/>
              </a:rPr>
              <a:t>www.1ppt.com/xiazai/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             PPT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教程： 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9"/>
              </a:rPr>
              <a:t>www.1ppt.com/powerpoint/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</a:t>
            </a:r>
          </a:p>
          <a:p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Word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模板：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0"/>
              </a:rPr>
              <a:t>www.1ppt.com/word/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              Excel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模板：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1"/>
              </a:rPr>
              <a:t>www.1ppt.com/excel/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</a:p>
          <a:p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个人简历：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2"/>
              </a:rPr>
              <a:t>www.1ppt.com/jianli/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               PPT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课件： 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3"/>
              </a:rPr>
              <a:t>www.1ppt.com/kejian/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  <a:p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手抄报：    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4"/>
              </a:rPr>
              <a:t>www.1ppt.com/shouchaobao/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试题下载：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5"/>
              </a:rPr>
              <a:t>www.1ppt.com/shiti/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</a:p>
          <a:p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教案下载：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6"/>
              </a:rPr>
              <a:t>www.1ppt.com/jiaoan/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             </a:t>
            </a:r>
            <a:r>
              <a:rPr lang="zh-CN" altLang="en-US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字体下载：      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7"/>
              </a:rPr>
              <a:t>www.1ppt.com/ziti/</a:t>
            </a:r>
            <a:r>
              <a:rPr lang="en-US" altLang="zh-CN" sz="1465">
                <a:solidFill>
                  <a:srgbClr val="EEECE1">
                    <a:lumMod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       </a:t>
            </a:r>
            <a:endParaRPr lang="zh-CN" altLang="en-US" sz="1465">
              <a:solidFill>
                <a:srgbClr val="EEECE1">
                  <a:lumMod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6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2400" kern="0">
              <a:solidFill>
                <a:srgbClr val="00539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40251" y="3097353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b="1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可以在下列情况使用</a:t>
            </a:r>
            <a:endParaRPr lang="zh-CN" altLang="en-US" sz="1465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465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465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107840" y="3097353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b="1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不可以在以下情况使用</a:t>
            </a:r>
            <a:endParaRPr lang="zh-CN" altLang="en-US" sz="1335" b="1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465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465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网络转载、线上线下传播。</a:t>
            </a:r>
            <a:endParaRPr lang="zh-CN" altLang="en-GB" sz="1465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47382" y="-404505"/>
            <a:ext cx="7893049" cy="340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墨迹 6"/>
          <p:cNvPicPr/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15569" y="629060"/>
            <a:ext cx="48000" cy="216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3134" y="-500123"/>
            <a:ext cx="13088648" cy="7358124"/>
          </a:xfrm>
          <a:prstGeom prst="rect">
            <a:avLst/>
          </a:prstGeom>
        </p:spPr>
      </p:pic>
      <p:grpSp>
        <p:nvGrpSpPr>
          <p:cNvPr id="3" name="Group 1"/>
          <p:cNvGrpSpPr/>
          <p:nvPr/>
        </p:nvGrpSpPr>
        <p:grpSpPr>
          <a:xfrm>
            <a:off x="4764528" y="872789"/>
            <a:ext cx="4300026" cy="1006475"/>
            <a:chOff x="721917" y="1847347"/>
            <a:chExt cx="4300026" cy="1006475"/>
          </a:xfrm>
        </p:grpSpPr>
        <p:sp>
          <p:nvSpPr>
            <p:cNvPr id="4" name="TextBox 26"/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5" name="TextBox 27"/>
            <p:cNvSpPr txBox="1"/>
            <p:nvPr/>
          </p:nvSpPr>
          <p:spPr>
            <a:xfrm>
              <a:off x="1117885" y="2145936"/>
              <a:ext cx="39040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 ONE</a:t>
              </a:r>
            </a:p>
          </p:txBody>
        </p:sp>
        <p:grpSp>
          <p:nvGrpSpPr>
            <p:cNvPr id="6" name="Group 29"/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7" name="Rectangle: Rounded Corners 30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Rectangle: Rounded Corners 31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" name="TextBox 28"/>
          <p:cNvSpPr txBox="1"/>
          <p:nvPr/>
        </p:nvSpPr>
        <p:spPr>
          <a:xfrm>
            <a:off x="5204037" y="1879264"/>
            <a:ext cx="36993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: Rounded Corners 230"/>
          <p:cNvSpPr/>
          <p:nvPr/>
        </p:nvSpPr>
        <p:spPr>
          <a:xfrm>
            <a:off x="7297781" y="3103897"/>
            <a:ext cx="3667846" cy="2852257"/>
          </a:xfrm>
          <a:prstGeom prst="roundRect">
            <a:avLst>
              <a:gd name="adj" fmla="val 1788"/>
            </a:avLst>
          </a:prstGeom>
          <a:solidFill>
            <a:schemeClr val="bg1"/>
          </a:solidFill>
          <a:ln w="1587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492002" y="3195903"/>
            <a:ext cx="2756768" cy="276999"/>
            <a:chOff x="7492002" y="3195903"/>
            <a:chExt cx="2756768" cy="276999"/>
          </a:xfrm>
        </p:grpSpPr>
        <p:sp>
          <p:nvSpPr>
            <p:cNvPr id="251" name="TextBox 250"/>
            <p:cNvSpPr txBox="1"/>
            <p:nvPr/>
          </p:nvSpPr>
          <p:spPr>
            <a:xfrm>
              <a:off x="7731595" y="3195903"/>
              <a:ext cx="25171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Business Subtitle</a:t>
              </a:r>
            </a:p>
          </p:txBody>
        </p:sp>
        <p:sp>
          <p:nvSpPr>
            <p:cNvPr id="252" name="Cross 251"/>
            <p:cNvSpPr/>
            <p:nvPr/>
          </p:nvSpPr>
          <p:spPr>
            <a:xfrm>
              <a:off x="7492002" y="3246262"/>
              <a:ext cx="176280" cy="176280"/>
            </a:xfrm>
            <a:prstGeom prst="plus">
              <a:avLst>
                <a:gd name="adj" fmla="val 4346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USA 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Solid Project’s</a:t>
            </a:r>
          </a:p>
        </p:txBody>
      </p:sp>
      <p:sp>
        <p:nvSpPr>
          <p:cNvPr id="150" name="Rectangle: Rounded Corners 149"/>
          <p:cNvSpPr/>
          <p:nvPr/>
        </p:nvSpPr>
        <p:spPr>
          <a:xfrm>
            <a:off x="1226374" y="1680171"/>
            <a:ext cx="2256503" cy="977767"/>
          </a:xfrm>
          <a:prstGeom prst="roundRect">
            <a:avLst>
              <a:gd name="adj" fmla="val 4749"/>
            </a:avLst>
          </a:prstGeom>
          <a:solidFill>
            <a:schemeClr val="bg1"/>
          </a:solidFill>
          <a:ln w="15875">
            <a:noFill/>
          </a:ln>
          <a:effectLst>
            <a:outerShdw blurRad="152400" dist="635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4" name="Rectangle: Rounded Corners 153"/>
          <p:cNvSpPr/>
          <p:nvPr/>
        </p:nvSpPr>
        <p:spPr>
          <a:xfrm>
            <a:off x="3720624" y="1680171"/>
            <a:ext cx="2256503" cy="977767"/>
          </a:xfrm>
          <a:prstGeom prst="roundRect">
            <a:avLst>
              <a:gd name="adj" fmla="val 474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>
            <a:noFill/>
          </a:ln>
          <a:effectLst>
            <a:outerShdw blurRad="317500" dist="635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5" name="Rectangle: Rounded Corners 154"/>
          <p:cNvSpPr/>
          <p:nvPr/>
        </p:nvSpPr>
        <p:spPr>
          <a:xfrm>
            <a:off x="6214874" y="1680171"/>
            <a:ext cx="2256503" cy="977767"/>
          </a:xfrm>
          <a:prstGeom prst="roundRect">
            <a:avLst>
              <a:gd name="adj" fmla="val 4749"/>
            </a:avLst>
          </a:prstGeom>
          <a:solidFill>
            <a:schemeClr val="bg1"/>
          </a:solidFill>
          <a:ln w="15875">
            <a:noFill/>
          </a:ln>
          <a:effectLst>
            <a:outerShdw blurRad="152400" dist="635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6" name="Rectangle: Rounded Corners 155"/>
          <p:cNvSpPr/>
          <p:nvPr/>
        </p:nvSpPr>
        <p:spPr>
          <a:xfrm>
            <a:off x="8709124" y="1680171"/>
            <a:ext cx="2256503" cy="977767"/>
          </a:xfrm>
          <a:prstGeom prst="roundRect">
            <a:avLst>
              <a:gd name="adj" fmla="val 4749"/>
            </a:avLst>
          </a:prstGeom>
          <a:solidFill>
            <a:schemeClr val="bg1"/>
          </a:solidFill>
          <a:ln w="15875">
            <a:noFill/>
          </a:ln>
          <a:effectLst>
            <a:outerShdw blurRad="152400" dist="635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74414" y="1802858"/>
            <a:ext cx="1760423" cy="732392"/>
            <a:chOff x="1518833" y="1802858"/>
            <a:chExt cx="1760423" cy="732392"/>
          </a:xfrm>
        </p:grpSpPr>
        <p:grpSp>
          <p:nvGrpSpPr>
            <p:cNvPr id="8" name="Group 7"/>
            <p:cNvGrpSpPr/>
            <p:nvPr/>
          </p:nvGrpSpPr>
          <p:grpSpPr>
            <a:xfrm>
              <a:off x="1550362" y="1802858"/>
              <a:ext cx="1728894" cy="732392"/>
              <a:chOff x="1464635" y="1802858"/>
              <a:chExt cx="1728894" cy="732392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1464635" y="2073585"/>
                <a:ext cx="172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1472051" y="1802858"/>
                <a:ext cx="1721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Subtitle 01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Rectangle: Rounded Corners 8"/>
            <p:cNvSpPr/>
            <p:nvPr/>
          </p:nvSpPr>
          <p:spPr>
            <a:xfrm>
              <a:off x="1518833" y="1862137"/>
              <a:ext cx="45719" cy="17383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3968664" y="1802858"/>
            <a:ext cx="1760423" cy="732392"/>
            <a:chOff x="1518833" y="1802858"/>
            <a:chExt cx="1760423" cy="732392"/>
          </a:xfrm>
        </p:grpSpPr>
        <p:grpSp>
          <p:nvGrpSpPr>
            <p:cNvPr id="166" name="Group 165"/>
            <p:cNvGrpSpPr/>
            <p:nvPr/>
          </p:nvGrpSpPr>
          <p:grpSpPr>
            <a:xfrm>
              <a:off x="1550362" y="1802858"/>
              <a:ext cx="1728894" cy="732392"/>
              <a:chOff x="1464635" y="1802858"/>
              <a:chExt cx="1728894" cy="73239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1464635" y="2073585"/>
                <a:ext cx="172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1472051" y="1802858"/>
                <a:ext cx="1721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Subtitle 02</a:t>
                </a:r>
                <a:endPara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7" name="Rectangle: Rounded Corners 166"/>
            <p:cNvSpPr/>
            <p:nvPr/>
          </p:nvSpPr>
          <p:spPr>
            <a:xfrm>
              <a:off x="1518833" y="1862137"/>
              <a:ext cx="45719" cy="17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462914" y="1802858"/>
            <a:ext cx="1760423" cy="732392"/>
            <a:chOff x="1518833" y="1802858"/>
            <a:chExt cx="1760423" cy="732392"/>
          </a:xfrm>
        </p:grpSpPr>
        <p:grpSp>
          <p:nvGrpSpPr>
            <p:cNvPr id="172" name="Group 171"/>
            <p:cNvGrpSpPr/>
            <p:nvPr/>
          </p:nvGrpSpPr>
          <p:grpSpPr>
            <a:xfrm>
              <a:off x="1550362" y="1802858"/>
              <a:ext cx="1728894" cy="732392"/>
              <a:chOff x="1464635" y="1802858"/>
              <a:chExt cx="1728894" cy="73239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1464635" y="2073585"/>
                <a:ext cx="172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1472051" y="1802858"/>
                <a:ext cx="1721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Subtitle 03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3" name="Rectangle: Rounded Corners 172"/>
            <p:cNvSpPr/>
            <p:nvPr/>
          </p:nvSpPr>
          <p:spPr>
            <a:xfrm>
              <a:off x="1518833" y="1862137"/>
              <a:ext cx="45719" cy="17383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957164" y="1802858"/>
            <a:ext cx="1760423" cy="732392"/>
            <a:chOff x="1518833" y="1802858"/>
            <a:chExt cx="1760423" cy="732392"/>
          </a:xfrm>
        </p:grpSpPr>
        <p:grpSp>
          <p:nvGrpSpPr>
            <p:cNvPr id="177" name="Group 176"/>
            <p:cNvGrpSpPr/>
            <p:nvPr/>
          </p:nvGrpSpPr>
          <p:grpSpPr>
            <a:xfrm>
              <a:off x="1550362" y="1802858"/>
              <a:ext cx="1728894" cy="732392"/>
              <a:chOff x="1464635" y="1802858"/>
              <a:chExt cx="1728894" cy="732392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1464635" y="2073585"/>
                <a:ext cx="17288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1472051" y="1802858"/>
                <a:ext cx="1721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Subtitle 04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8" name="Rectangle: Rounded Corners 177"/>
            <p:cNvSpPr/>
            <p:nvPr/>
          </p:nvSpPr>
          <p:spPr>
            <a:xfrm>
              <a:off x="1518833" y="1862137"/>
              <a:ext cx="45719" cy="173831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4" name="TextBox 253"/>
          <p:cNvSpPr txBox="1"/>
          <p:nvPr/>
        </p:nvSpPr>
        <p:spPr>
          <a:xfrm>
            <a:off x="7420668" y="5123507"/>
            <a:ext cx="3407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05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05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05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257" name="Rectangle: Rounded Corners 256"/>
          <p:cNvSpPr/>
          <p:nvPr/>
        </p:nvSpPr>
        <p:spPr>
          <a:xfrm>
            <a:off x="7529667" y="5628588"/>
            <a:ext cx="862993" cy="2173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View Details</a:t>
            </a:r>
          </a:p>
        </p:txBody>
      </p:sp>
      <p:pic>
        <p:nvPicPr>
          <p:cNvPr id="17" name="图片占位符 1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808230" y="1560215"/>
            <a:ext cx="412110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animBg="1"/>
      <p:bldP spid="150" grpId="0" animBg="1"/>
      <p:bldP spid="154" grpId="0" animBg="1"/>
      <p:bldP spid="155" grpId="0" animBg="1"/>
      <p:bldP spid="156" grpId="0" animBg="1"/>
      <p:bldP spid="254" grpId="0"/>
      <p:bldP spid="2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H="1" flipV="1">
            <a:off x="8738243" y="4763746"/>
            <a:ext cx="0" cy="11815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547020" y="2340579"/>
            <a:ext cx="4197180" cy="1622028"/>
            <a:chOff x="6547020" y="2340579"/>
            <a:chExt cx="4197180" cy="1622028"/>
          </a:xfrm>
        </p:grpSpPr>
        <p:sp>
          <p:nvSpPr>
            <p:cNvPr id="27" name="TextBox 26"/>
            <p:cNvSpPr txBox="1"/>
            <p:nvPr/>
          </p:nvSpPr>
          <p:spPr>
            <a:xfrm>
              <a:off x="6986529" y="2340579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42988" y="2639168"/>
              <a:ext cx="38012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CREATIVE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IMAGE SLIDE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547020" y="2871804"/>
              <a:ext cx="295275" cy="246132"/>
              <a:chOff x="466725" y="2427118"/>
              <a:chExt cx="295275" cy="246132"/>
            </a:xfrm>
          </p:grpSpPr>
          <p:sp>
            <p:nvSpPr>
              <p:cNvPr id="30" name="Rectangle: Rounded Corners 29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: Rounded Corners 30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6464304" y="4053018"/>
            <a:ext cx="44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81730" y="4852930"/>
            <a:ext cx="1516300" cy="1134267"/>
            <a:chOff x="9381730" y="4852930"/>
            <a:chExt cx="1516300" cy="1134267"/>
          </a:xfrm>
        </p:grpSpPr>
        <p:grpSp>
          <p:nvGrpSpPr>
            <p:cNvPr id="38" name="Group 37"/>
            <p:cNvGrpSpPr/>
            <p:nvPr/>
          </p:nvGrpSpPr>
          <p:grpSpPr>
            <a:xfrm>
              <a:off x="9381730" y="5211438"/>
              <a:ext cx="1516300" cy="775759"/>
              <a:chOff x="1439133" y="4537224"/>
              <a:chExt cx="1516300" cy="775759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1439133" y="4897485"/>
                <a:ext cx="151629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439133" y="4537224"/>
                <a:ext cx="151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4200</a:t>
                </a:r>
              </a:p>
            </p:txBody>
          </p:sp>
        </p:grpSp>
        <p:sp>
          <p:nvSpPr>
            <p:cNvPr id="46" name="Freeform 75"/>
            <p:cNvSpPr>
              <a:spLocks noEditPoints="1"/>
            </p:cNvSpPr>
            <p:nvPr/>
          </p:nvSpPr>
          <p:spPr bwMode="auto">
            <a:xfrm>
              <a:off x="9513401" y="4852930"/>
              <a:ext cx="415462" cy="285630"/>
            </a:xfrm>
            <a:custGeom>
              <a:avLst/>
              <a:gdLst>
                <a:gd name="T0" fmla="*/ 181 w 216"/>
                <a:gd name="T1" fmla="*/ 148 h 148"/>
                <a:gd name="T2" fmla="*/ 111 w 216"/>
                <a:gd name="T3" fmla="*/ 148 h 148"/>
                <a:gd name="T4" fmla="*/ 109 w 216"/>
                <a:gd name="T5" fmla="*/ 148 h 148"/>
                <a:gd name="T6" fmla="*/ 109 w 216"/>
                <a:gd name="T7" fmla="*/ 148 h 148"/>
                <a:gd name="T8" fmla="*/ 107 w 216"/>
                <a:gd name="T9" fmla="*/ 148 h 148"/>
                <a:gd name="T10" fmla="*/ 45 w 216"/>
                <a:gd name="T11" fmla="*/ 148 h 148"/>
                <a:gd name="T12" fmla="*/ 0 w 216"/>
                <a:gd name="T13" fmla="*/ 103 h 148"/>
                <a:gd name="T14" fmla="*/ 0 w 216"/>
                <a:gd name="T15" fmla="*/ 101 h 148"/>
                <a:gd name="T16" fmla="*/ 42 w 216"/>
                <a:gd name="T17" fmla="*/ 56 h 148"/>
                <a:gd name="T18" fmla="*/ 112 w 216"/>
                <a:gd name="T19" fmla="*/ 0 h 148"/>
                <a:gd name="T20" fmla="*/ 112 w 216"/>
                <a:gd name="T21" fmla="*/ 0 h 148"/>
                <a:gd name="T22" fmla="*/ 184 w 216"/>
                <a:gd name="T23" fmla="*/ 72 h 148"/>
                <a:gd name="T24" fmla="*/ 184 w 216"/>
                <a:gd name="T25" fmla="*/ 72 h 148"/>
                <a:gd name="T26" fmla="*/ 184 w 216"/>
                <a:gd name="T27" fmla="*/ 76 h 148"/>
                <a:gd name="T28" fmla="*/ 216 w 216"/>
                <a:gd name="T29" fmla="*/ 111 h 148"/>
                <a:gd name="T30" fmla="*/ 216 w 216"/>
                <a:gd name="T31" fmla="*/ 113 h 148"/>
                <a:gd name="T32" fmla="*/ 181 w 216"/>
                <a:gd name="T33" fmla="*/ 148 h 148"/>
                <a:gd name="T34" fmla="*/ 109 w 216"/>
                <a:gd name="T35" fmla="*/ 140 h 148"/>
                <a:gd name="T36" fmla="*/ 109 w 216"/>
                <a:gd name="T37" fmla="*/ 140 h 148"/>
                <a:gd name="T38" fmla="*/ 111 w 216"/>
                <a:gd name="T39" fmla="*/ 140 h 148"/>
                <a:gd name="T40" fmla="*/ 181 w 216"/>
                <a:gd name="T41" fmla="*/ 140 h 148"/>
                <a:gd name="T42" fmla="*/ 208 w 216"/>
                <a:gd name="T43" fmla="*/ 113 h 148"/>
                <a:gd name="T44" fmla="*/ 208 w 216"/>
                <a:gd name="T45" fmla="*/ 111 h 148"/>
                <a:gd name="T46" fmla="*/ 181 w 216"/>
                <a:gd name="T47" fmla="*/ 84 h 148"/>
                <a:gd name="T48" fmla="*/ 175 w 216"/>
                <a:gd name="T49" fmla="*/ 84 h 148"/>
                <a:gd name="T50" fmla="*/ 176 w 216"/>
                <a:gd name="T51" fmla="*/ 80 h 148"/>
                <a:gd name="T52" fmla="*/ 176 w 216"/>
                <a:gd name="T53" fmla="*/ 72 h 148"/>
                <a:gd name="T54" fmla="*/ 176 w 216"/>
                <a:gd name="T55" fmla="*/ 72 h 148"/>
                <a:gd name="T56" fmla="*/ 112 w 216"/>
                <a:gd name="T57" fmla="*/ 8 h 148"/>
                <a:gd name="T58" fmla="*/ 112 w 216"/>
                <a:gd name="T59" fmla="*/ 8 h 148"/>
                <a:gd name="T60" fmla="*/ 49 w 216"/>
                <a:gd name="T61" fmla="*/ 61 h 148"/>
                <a:gd name="T62" fmla="*/ 48 w 216"/>
                <a:gd name="T63" fmla="*/ 64 h 148"/>
                <a:gd name="T64" fmla="*/ 45 w 216"/>
                <a:gd name="T65" fmla="*/ 64 h 148"/>
                <a:gd name="T66" fmla="*/ 8 w 216"/>
                <a:gd name="T67" fmla="*/ 101 h 148"/>
                <a:gd name="T68" fmla="*/ 8 w 216"/>
                <a:gd name="T69" fmla="*/ 103 h 148"/>
                <a:gd name="T70" fmla="*/ 45 w 216"/>
                <a:gd name="T71" fmla="*/ 140 h 148"/>
                <a:gd name="T72" fmla="*/ 107 w 216"/>
                <a:gd name="T73" fmla="*/ 140 h 148"/>
                <a:gd name="T74" fmla="*/ 108 w 216"/>
                <a:gd name="T75" fmla="*/ 140 h 148"/>
                <a:gd name="T76" fmla="*/ 109 w 216"/>
                <a:gd name="T7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6" h="148">
                  <a:moveTo>
                    <a:pt x="181" y="148"/>
                  </a:moveTo>
                  <a:cubicBezTo>
                    <a:pt x="111" y="148"/>
                    <a:pt x="111" y="148"/>
                    <a:pt x="111" y="148"/>
                  </a:cubicBezTo>
                  <a:cubicBezTo>
                    <a:pt x="110" y="148"/>
                    <a:pt x="110" y="148"/>
                    <a:pt x="10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108" y="148"/>
                    <a:pt x="107" y="148"/>
                    <a:pt x="107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20" y="148"/>
                    <a:pt x="0" y="128"/>
                    <a:pt x="0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8"/>
                    <a:pt x="18" y="58"/>
                    <a:pt x="42" y="56"/>
                  </a:cubicBezTo>
                  <a:cubicBezTo>
                    <a:pt x="49" y="23"/>
                    <a:pt x="78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52" y="0"/>
                    <a:pt x="184" y="3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4"/>
                    <a:pt x="184" y="75"/>
                    <a:pt x="184" y="76"/>
                  </a:cubicBezTo>
                  <a:cubicBezTo>
                    <a:pt x="202" y="78"/>
                    <a:pt x="216" y="93"/>
                    <a:pt x="216" y="111"/>
                  </a:cubicBezTo>
                  <a:cubicBezTo>
                    <a:pt x="216" y="113"/>
                    <a:pt x="216" y="113"/>
                    <a:pt x="216" y="113"/>
                  </a:cubicBezTo>
                  <a:cubicBezTo>
                    <a:pt x="216" y="132"/>
                    <a:pt x="200" y="148"/>
                    <a:pt x="181" y="148"/>
                  </a:cubicBezTo>
                  <a:close/>
                  <a:moveTo>
                    <a:pt x="109" y="140"/>
                  </a:moveTo>
                  <a:cubicBezTo>
                    <a:pt x="109" y="140"/>
                    <a:pt x="109" y="140"/>
                    <a:pt x="109" y="140"/>
                  </a:cubicBezTo>
                  <a:cubicBezTo>
                    <a:pt x="110" y="140"/>
                    <a:pt x="110" y="140"/>
                    <a:pt x="11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96" y="140"/>
                    <a:pt x="208" y="128"/>
                    <a:pt x="208" y="113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96"/>
                    <a:pt x="196" y="84"/>
                    <a:pt x="181" y="84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77"/>
                    <a:pt x="176" y="75"/>
                    <a:pt x="176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37"/>
                    <a:pt x="147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1" y="8"/>
                    <a:pt x="54" y="30"/>
                    <a:pt x="49" y="61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25" y="64"/>
                    <a:pt x="8" y="8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23"/>
                    <a:pt x="25" y="140"/>
                    <a:pt x="45" y="140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0"/>
                    <a:pt x="108" y="140"/>
                    <a:pt x="108" y="140"/>
                  </a:cubicBezTo>
                  <a:lnTo>
                    <a:pt x="109" y="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56557" y="4805363"/>
            <a:ext cx="1516300" cy="1181834"/>
            <a:chOff x="6656557" y="4805363"/>
            <a:chExt cx="1516300" cy="1181834"/>
          </a:xfrm>
        </p:grpSpPr>
        <p:grpSp>
          <p:nvGrpSpPr>
            <p:cNvPr id="35" name="Group 34"/>
            <p:cNvGrpSpPr/>
            <p:nvPr/>
          </p:nvGrpSpPr>
          <p:grpSpPr>
            <a:xfrm>
              <a:off x="6656557" y="5211438"/>
              <a:ext cx="1516300" cy="775759"/>
              <a:chOff x="1439133" y="4537224"/>
              <a:chExt cx="1516300" cy="775759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1439133" y="4897485"/>
                <a:ext cx="151629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05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05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439133" y="4537224"/>
                <a:ext cx="15163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2200+</a:t>
                </a:r>
              </a:p>
            </p:txBody>
          </p:sp>
        </p:grpSp>
        <p:sp>
          <p:nvSpPr>
            <p:cNvPr id="47" name="Freeform 99"/>
            <p:cNvSpPr>
              <a:spLocks noEditPoints="1"/>
            </p:cNvSpPr>
            <p:nvPr/>
          </p:nvSpPr>
          <p:spPr bwMode="auto">
            <a:xfrm>
              <a:off x="6727351" y="4805363"/>
              <a:ext cx="386252" cy="357038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825" y="444510"/>
            <a:ext cx="7569903" cy="5712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Freeform: Shape 4"/>
          <p:cNvSpPr/>
          <p:nvPr/>
        </p:nvSpPr>
        <p:spPr>
          <a:xfrm rot="5400000" flipH="1">
            <a:off x="2666999" y="-2666998"/>
            <a:ext cx="6858000" cy="12191999"/>
          </a:xfrm>
          <a:custGeom>
            <a:avLst/>
            <a:gdLst>
              <a:gd name="connsiteX0" fmla="*/ 6858000 w 6858000"/>
              <a:gd name="connsiteY0" fmla="*/ 1040178 h 12191999"/>
              <a:gd name="connsiteX1" fmla="*/ 6858000 w 6858000"/>
              <a:gd name="connsiteY1" fmla="*/ 0 h 12191999"/>
              <a:gd name="connsiteX2" fmla="*/ 2049080 w 6858000"/>
              <a:gd name="connsiteY2" fmla="*/ 0 h 12191999"/>
              <a:gd name="connsiteX3" fmla="*/ 0 w 6858000"/>
              <a:gd name="connsiteY3" fmla="*/ 11151818 h 12191999"/>
              <a:gd name="connsiteX4" fmla="*/ 0 w 6858000"/>
              <a:gd name="connsiteY4" fmla="*/ 12191999 h 12191999"/>
              <a:gd name="connsiteX5" fmla="*/ 4808920 w 6858000"/>
              <a:gd name="connsiteY5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12191999">
                <a:moveTo>
                  <a:pt x="6858000" y="1040178"/>
                </a:moveTo>
                <a:lnTo>
                  <a:pt x="6858000" y="0"/>
                </a:lnTo>
                <a:lnTo>
                  <a:pt x="2049080" y="0"/>
                </a:lnTo>
                <a:lnTo>
                  <a:pt x="0" y="11151818"/>
                </a:lnTo>
                <a:lnTo>
                  <a:pt x="0" y="12191999"/>
                </a:lnTo>
                <a:lnTo>
                  <a:pt x="4808920" y="1219199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5674" y="3767343"/>
            <a:ext cx="37760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36164" y="2141631"/>
            <a:ext cx="3516539" cy="1622028"/>
            <a:chOff x="1136164" y="2141631"/>
            <a:chExt cx="3516539" cy="1622028"/>
          </a:xfrm>
        </p:grpSpPr>
        <p:sp>
          <p:nvSpPr>
            <p:cNvPr id="6" name="TextBox 5"/>
            <p:cNvSpPr txBox="1"/>
            <p:nvPr/>
          </p:nvSpPr>
          <p:spPr>
            <a:xfrm>
              <a:off x="1575673" y="2141631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32132" y="2440220"/>
              <a:ext cx="31205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BUSINESS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POINTS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36164" y="2672856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0" name="Rectangle: Rounded Corners 9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Rectangle: Rounded Corners 10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Rectangle: Rounded Corners 11"/>
          <p:cNvSpPr/>
          <p:nvPr/>
        </p:nvSpPr>
        <p:spPr>
          <a:xfrm>
            <a:off x="1642348" y="4692311"/>
            <a:ext cx="1662827" cy="2846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Read more about this</a:t>
            </a:r>
          </a:p>
        </p:txBody>
      </p:sp>
      <p:sp>
        <p:nvSpPr>
          <p:cNvPr id="54" name="Rectangle: Rounded Corners 53"/>
          <p:cNvSpPr/>
          <p:nvPr/>
        </p:nvSpPr>
        <p:spPr>
          <a:xfrm>
            <a:off x="10002244" y="1400365"/>
            <a:ext cx="1127618" cy="1127618"/>
          </a:xfrm>
          <a:prstGeom prst="roundRect">
            <a:avLst>
              <a:gd name="adj" fmla="val 881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Rectangle: Rounded Corners 54"/>
          <p:cNvSpPr/>
          <p:nvPr/>
        </p:nvSpPr>
        <p:spPr>
          <a:xfrm>
            <a:off x="1499941" y="6027910"/>
            <a:ext cx="450779" cy="450779"/>
          </a:xfrm>
          <a:prstGeom prst="roundRect">
            <a:avLst>
              <a:gd name="adj" fmla="val 8819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Rectangle: Rounded Corners 55"/>
          <p:cNvSpPr/>
          <p:nvPr/>
        </p:nvSpPr>
        <p:spPr>
          <a:xfrm>
            <a:off x="959503" y="5594061"/>
            <a:ext cx="288580" cy="288580"/>
          </a:xfrm>
          <a:prstGeom prst="roundRect">
            <a:avLst>
              <a:gd name="adj" fmla="val 8819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228375" y="1747757"/>
            <a:ext cx="4463148" cy="1862048"/>
            <a:chOff x="6228375" y="2304570"/>
            <a:chExt cx="4463148" cy="1862048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6228375" y="2389361"/>
              <a:ext cx="4463148" cy="1622029"/>
            </a:xfrm>
            <a:prstGeom prst="roundRect">
              <a:avLst>
                <a:gd name="adj" fmla="val 307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67824" y="2304570"/>
              <a:ext cx="200013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500" spc="-3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461325" y="2024208"/>
            <a:ext cx="3997249" cy="1254554"/>
            <a:chOff x="6461325" y="2039448"/>
            <a:chExt cx="3997249" cy="1254554"/>
          </a:xfrm>
        </p:grpSpPr>
        <p:sp>
          <p:nvSpPr>
            <p:cNvPr id="21" name="Freeform 30"/>
            <p:cNvSpPr>
              <a:spLocks noEditPoints="1"/>
            </p:cNvSpPr>
            <p:nvPr/>
          </p:nvSpPr>
          <p:spPr bwMode="auto">
            <a:xfrm>
              <a:off x="6534244" y="2039448"/>
              <a:ext cx="350042" cy="306047"/>
            </a:xfrm>
            <a:custGeom>
              <a:avLst/>
              <a:gdLst>
                <a:gd name="T0" fmla="*/ 90 w 200"/>
                <a:gd name="T1" fmla="*/ 8 h 176"/>
                <a:gd name="T2" fmla="*/ 169 w 200"/>
                <a:gd name="T3" fmla="*/ 66 h 176"/>
                <a:gd name="T4" fmla="*/ 176 w 200"/>
                <a:gd name="T5" fmla="*/ 63 h 176"/>
                <a:gd name="T6" fmla="*/ 90 w 200"/>
                <a:gd name="T7" fmla="*/ 0 h 176"/>
                <a:gd name="T8" fmla="*/ 46 w 200"/>
                <a:gd name="T9" fmla="*/ 11 h 176"/>
                <a:gd name="T10" fmla="*/ 50 w 200"/>
                <a:gd name="T11" fmla="*/ 18 h 176"/>
                <a:gd name="T12" fmla="*/ 90 w 200"/>
                <a:gd name="T13" fmla="*/ 8 h 176"/>
                <a:gd name="T14" fmla="*/ 92 w 200"/>
                <a:gd name="T15" fmla="*/ 84 h 176"/>
                <a:gd name="T16" fmla="*/ 92 w 200"/>
                <a:gd name="T17" fmla="*/ 86 h 176"/>
                <a:gd name="T18" fmla="*/ 14 w 200"/>
                <a:gd name="T19" fmla="*/ 8 h 176"/>
                <a:gd name="T20" fmla="*/ 8 w 200"/>
                <a:gd name="T21" fmla="*/ 13 h 176"/>
                <a:gd name="T22" fmla="*/ 23 w 200"/>
                <a:gd name="T23" fmla="*/ 29 h 176"/>
                <a:gd name="T24" fmla="*/ 0 w 200"/>
                <a:gd name="T25" fmla="*/ 88 h 176"/>
                <a:gd name="T26" fmla="*/ 90 w 200"/>
                <a:gd name="T27" fmla="*/ 176 h 176"/>
                <a:gd name="T28" fmla="*/ 149 w 200"/>
                <a:gd name="T29" fmla="*/ 154 h 176"/>
                <a:gd name="T30" fmla="*/ 166 w 200"/>
                <a:gd name="T31" fmla="*/ 171 h 176"/>
                <a:gd name="T32" fmla="*/ 172 w 200"/>
                <a:gd name="T33" fmla="*/ 166 h 176"/>
                <a:gd name="T34" fmla="*/ 155 w 200"/>
                <a:gd name="T35" fmla="*/ 149 h 176"/>
                <a:gd name="T36" fmla="*/ 180 w 200"/>
                <a:gd name="T37" fmla="*/ 92 h 176"/>
                <a:gd name="T38" fmla="*/ 200 w 200"/>
                <a:gd name="T39" fmla="*/ 92 h 176"/>
                <a:gd name="T40" fmla="*/ 200 w 200"/>
                <a:gd name="T41" fmla="*/ 84 h 176"/>
                <a:gd name="T42" fmla="*/ 92 w 200"/>
                <a:gd name="T43" fmla="*/ 84 h 176"/>
                <a:gd name="T44" fmla="*/ 90 w 200"/>
                <a:gd name="T45" fmla="*/ 168 h 176"/>
                <a:gd name="T46" fmla="*/ 8 w 200"/>
                <a:gd name="T47" fmla="*/ 88 h 176"/>
                <a:gd name="T48" fmla="*/ 29 w 200"/>
                <a:gd name="T49" fmla="*/ 34 h 176"/>
                <a:gd name="T50" fmla="*/ 143 w 200"/>
                <a:gd name="T51" fmla="*/ 149 h 176"/>
                <a:gd name="T52" fmla="*/ 90 w 200"/>
                <a:gd name="T53" fmla="*/ 168 h 176"/>
                <a:gd name="T54" fmla="*/ 149 w 200"/>
                <a:gd name="T55" fmla="*/ 143 h 176"/>
                <a:gd name="T56" fmla="*/ 98 w 200"/>
                <a:gd name="T57" fmla="*/ 92 h 176"/>
                <a:gd name="T58" fmla="*/ 172 w 200"/>
                <a:gd name="T59" fmla="*/ 92 h 176"/>
                <a:gd name="T60" fmla="*/ 149 w 200"/>
                <a:gd name="T6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90" y="8"/>
                  </a:moveTo>
                  <a:cubicBezTo>
                    <a:pt x="126" y="8"/>
                    <a:pt x="159" y="32"/>
                    <a:pt x="169" y="66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65" y="26"/>
                    <a:pt x="130" y="0"/>
                    <a:pt x="90" y="0"/>
                  </a:cubicBezTo>
                  <a:cubicBezTo>
                    <a:pt x="75" y="0"/>
                    <a:pt x="59" y="4"/>
                    <a:pt x="46" y="11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62" y="11"/>
                    <a:pt x="76" y="8"/>
                    <a:pt x="90" y="8"/>
                  </a:cubicBezTo>
                  <a:close/>
                  <a:moveTo>
                    <a:pt x="92" y="84"/>
                  </a:moveTo>
                  <a:cubicBezTo>
                    <a:pt x="92" y="86"/>
                    <a:pt x="92" y="86"/>
                    <a:pt x="92" y="8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8" y="45"/>
                    <a:pt x="0" y="66"/>
                    <a:pt x="0" y="88"/>
                  </a:cubicBezTo>
                  <a:cubicBezTo>
                    <a:pt x="0" y="136"/>
                    <a:pt x="40" y="176"/>
                    <a:pt x="90" y="176"/>
                  </a:cubicBezTo>
                  <a:cubicBezTo>
                    <a:pt x="112" y="176"/>
                    <a:pt x="133" y="168"/>
                    <a:pt x="149" y="154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2" y="166"/>
                    <a:pt x="172" y="166"/>
                    <a:pt x="172" y="166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69" y="134"/>
                    <a:pt x="179" y="114"/>
                    <a:pt x="18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84"/>
                    <a:pt x="200" y="84"/>
                    <a:pt x="200" y="84"/>
                  </a:cubicBezTo>
                  <a:lnTo>
                    <a:pt x="92" y="84"/>
                  </a:lnTo>
                  <a:close/>
                  <a:moveTo>
                    <a:pt x="90" y="168"/>
                  </a:moveTo>
                  <a:cubicBezTo>
                    <a:pt x="45" y="168"/>
                    <a:pt x="8" y="132"/>
                    <a:pt x="8" y="88"/>
                  </a:cubicBezTo>
                  <a:cubicBezTo>
                    <a:pt x="8" y="68"/>
                    <a:pt x="15" y="49"/>
                    <a:pt x="29" y="34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29" y="161"/>
                    <a:pt x="110" y="168"/>
                    <a:pt x="90" y="168"/>
                  </a:cubicBezTo>
                  <a:close/>
                  <a:moveTo>
                    <a:pt x="149" y="143"/>
                  </a:moveTo>
                  <a:cubicBezTo>
                    <a:pt x="98" y="92"/>
                    <a:pt x="98" y="92"/>
                    <a:pt x="9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112"/>
                    <a:pt x="162" y="130"/>
                    <a:pt x="149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461325" y="2413714"/>
              <a:ext cx="3997249" cy="880288"/>
              <a:chOff x="6461324" y="2992650"/>
              <a:chExt cx="3997249" cy="88028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461325" y="2992650"/>
                <a:ext cx="31205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POINT NUMBER ONE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461325" y="3181959"/>
                <a:ext cx="3997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accusantium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461324" y="3642106"/>
                <a:ext cx="18444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*</a:t>
                </a:r>
                <a:r>
                  <a:rPr lang="en-US" sz="900" i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9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9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9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sit </a:t>
                </a:r>
                <a:r>
                  <a:rPr lang="en-US" sz="900" i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endParaRPr lang="en-US" sz="900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6228375" y="3508784"/>
            <a:ext cx="4463148" cy="1862048"/>
            <a:chOff x="6228375" y="2304570"/>
            <a:chExt cx="4463148" cy="1862048"/>
          </a:xfrm>
        </p:grpSpPr>
        <p:sp>
          <p:nvSpPr>
            <p:cNvPr id="37" name="Rectangle: Rounded Corners 36"/>
            <p:cNvSpPr/>
            <p:nvPr/>
          </p:nvSpPr>
          <p:spPr>
            <a:xfrm>
              <a:off x="6228375" y="2389361"/>
              <a:ext cx="4463148" cy="1622029"/>
            </a:xfrm>
            <a:prstGeom prst="roundRect">
              <a:avLst>
                <a:gd name="adj" fmla="val 307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7824" y="2304570"/>
              <a:ext cx="200013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500" spc="-3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461325" y="3785525"/>
            <a:ext cx="3997249" cy="1254264"/>
            <a:chOff x="6461325" y="3800765"/>
            <a:chExt cx="3997249" cy="1254264"/>
          </a:xfrm>
        </p:grpSpPr>
        <p:grpSp>
          <p:nvGrpSpPr>
            <p:cNvPr id="41" name="Group 40"/>
            <p:cNvGrpSpPr/>
            <p:nvPr/>
          </p:nvGrpSpPr>
          <p:grpSpPr>
            <a:xfrm>
              <a:off x="6461325" y="4174741"/>
              <a:ext cx="3997249" cy="880288"/>
              <a:chOff x="6461324" y="2992650"/>
              <a:chExt cx="3997249" cy="880288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6461325" y="2992650"/>
                <a:ext cx="31205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POINT NUMBER TWO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461325" y="3181959"/>
                <a:ext cx="3997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Sed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ut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b="1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perspiciatis</a:t>
                </a:r>
                <a:r>
                  <a:rPr lang="en-US" sz="1200" b="1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unde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error sit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accusantium</a:t>
                </a: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61324" y="3642106"/>
                <a:ext cx="184447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*</a:t>
                </a:r>
                <a:r>
                  <a:rPr lang="en-US" sz="900" i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omnis</a:t>
                </a:r>
                <a:r>
                  <a:rPr lang="en-US" sz="9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iste</a:t>
                </a:r>
                <a:r>
                  <a:rPr lang="en-US" sz="9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natus</a:t>
                </a:r>
                <a:r>
                  <a:rPr lang="en-US" sz="900" i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sit </a:t>
                </a:r>
                <a:r>
                  <a:rPr lang="en-US" sz="900" i="1" dirty="0" err="1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voluptatem</a:t>
                </a:r>
                <a:endParaRPr lang="en-US" sz="900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6534243" y="3800765"/>
              <a:ext cx="306047" cy="307959"/>
            </a:xfrm>
            <a:custGeom>
              <a:avLst/>
              <a:gdLst>
                <a:gd name="T0" fmla="*/ 160 w 160"/>
                <a:gd name="T1" fmla="*/ 155 h 161"/>
                <a:gd name="T2" fmla="*/ 114 w 160"/>
                <a:gd name="T3" fmla="*/ 109 h 161"/>
                <a:gd name="T4" fmla="*/ 153 w 160"/>
                <a:gd name="T5" fmla="*/ 70 h 161"/>
                <a:gd name="T6" fmla="*/ 126 w 160"/>
                <a:gd name="T7" fmla="*/ 44 h 161"/>
                <a:gd name="T8" fmla="*/ 101 w 160"/>
                <a:gd name="T9" fmla="*/ 70 h 161"/>
                <a:gd name="T10" fmla="*/ 59 w 160"/>
                <a:gd name="T11" fmla="*/ 28 h 161"/>
                <a:gd name="T12" fmla="*/ 70 w 160"/>
                <a:gd name="T13" fmla="*/ 18 h 161"/>
                <a:gd name="T14" fmla="*/ 52 w 160"/>
                <a:gd name="T15" fmla="*/ 0 h 161"/>
                <a:gd name="T16" fmla="*/ 0 w 160"/>
                <a:gd name="T17" fmla="*/ 52 h 161"/>
                <a:gd name="T18" fmla="*/ 18 w 160"/>
                <a:gd name="T19" fmla="*/ 70 h 161"/>
                <a:gd name="T20" fmla="*/ 28 w 160"/>
                <a:gd name="T21" fmla="*/ 59 h 161"/>
                <a:gd name="T22" fmla="*/ 70 w 160"/>
                <a:gd name="T23" fmla="*/ 101 h 161"/>
                <a:gd name="T24" fmla="*/ 43 w 160"/>
                <a:gd name="T25" fmla="*/ 127 h 161"/>
                <a:gd name="T26" fmla="*/ 70 w 160"/>
                <a:gd name="T27" fmla="*/ 153 h 161"/>
                <a:gd name="T28" fmla="*/ 108 w 160"/>
                <a:gd name="T29" fmla="*/ 114 h 161"/>
                <a:gd name="T30" fmla="*/ 155 w 160"/>
                <a:gd name="T31" fmla="*/ 161 h 161"/>
                <a:gd name="T32" fmla="*/ 160 w 160"/>
                <a:gd name="T33" fmla="*/ 155 h 161"/>
                <a:gd name="T34" fmla="*/ 18 w 160"/>
                <a:gd name="T35" fmla="*/ 59 h 161"/>
                <a:gd name="T36" fmla="*/ 10 w 160"/>
                <a:gd name="T37" fmla="*/ 52 h 161"/>
                <a:gd name="T38" fmla="*/ 52 w 160"/>
                <a:gd name="T39" fmla="*/ 10 h 161"/>
                <a:gd name="T40" fmla="*/ 59 w 160"/>
                <a:gd name="T41" fmla="*/ 18 h 161"/>
                <a:gd name="T42" fmla="*/ 38 w 160"/>
                <a:gd name="T43" fmla="*/ 39 h 161"/>
                <a:gd name="T44" fmla="*/ 23 w 160"/>
                <a:gd name="T45" fmla="*/ 55 h 161"/>
                <a:gd name="T46" fmla="*/ 23 w 160"/>
                <a:gd name="T47" fmla="*/ 55 h 161"/>
                <a:gd name="T48" fmla="*/ 18 w 160"/>
                <a:gd name="T49" fmla="*/ 59 h 161"/>
                <a:gd name="T50" fmla="*/ 33 w 160"/>
                <a:gd name="T51" fmla="*/ 55 h 161"/>
                <a:gd name="T52" fmla="*/ 54 w 160"/>
                <a:gd name="T53" fmla="*/ 34 h 161"/>
                <a:gd name="T54" fmla="*/ 95 w 160"/>
                <a:gd name="T55" fmla="*/ 75 h 161"/>
                <a:gd name="T56" fmla="*/ 79 w 160"/>
                <a:gd name="T57" fmla="*/ 91 h 161"/>
                <a:gd name="T58" fmla="*/ 74 w 160"/>
                <a:gd name="T59" fmla="*/ 96 h 161"/>
                <a:gd name="T60" fmla="*/ 33 w 160"/>
                <a:gd name="T61" fmla="*/ 55 h 161"/>
                <a:gd name="T62" fmla="*/ 54 w 160"/>
                <a:gd name="T63" fmla="*/ 127 h 161"/>
                <a:gd name="T64" fmla="*/ 74 w 160"/>
                <a:gd name="T65" fmla="*/ 106 h 161"/>
                <a:gd name="T66" fmla="*/ 74 w 160"/>
                <a:gd name="T67" fmla="*/ 106 h 161"/>
                <a:gd name="T68" fmla="*/ 92 w 160"/>
                <a:gd name="T69" fmla="*/ 89 h 161"/>
                <a:gd name="T70" fmla="*/ 126 w 160"/>
                <a:gd name="T71" fmla="*/ 55 h 161"/>
                <a:gd name="T72" fmla="*/ 142 w 160"/>
                <a:gd name="T73" fmla="*/ 70 h 161"/>
                <a:gd name="T74" fmla="*/ 70 w 160"/>
                <a:gd name="T75" fmla="*/ 142 h 161"/>
                <a:gd name="T76" fmla="*/ 54 w 160"/>
                <a:gd name="T7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0" h="161">
                  <a:moveTo>
                    <a:pt x="160" y="155"/>
                  </a:moveTo>
                  <a:lnTo>
                    <a:pt x="114" y="109"/>
                  </a:lnTo>
                  <a:lnTo>
                    <a:pt x="153" y="70"/>
                  </a:lnTo>
                  <a:lnTo>
                    <a:pt x="126" y="44"/>
                  </a:lnTo>
                  <a:lnTo>
                    <a:pt x="101" y="70"/>
                  </a:lnTo>
                  <a:lnTo>
                    <a:pt x="59" y="28"/>
                  </a:lnTo>
                  <a:lnTo>
                    <a:pt x="70" y="18"/>
                  </a:lnTo>
                  <a:lnTo>
                    <a:pt x="52" y="0"/>
                  </a:lnTo>
                  <a:lnTo>
                    <a:pt x="0" y="52"/>
                  </a:lnTo>
                  <a:lnTo>
                    <a:pt x="18" y="70"/>
                  </a:lnTo>
                  <a:lnTo>
                    <a:pt x="28" y="59"/>
                  </a:lnTo>
                  <a:lnTo>
                    <a:pt x="70" y="101"/>
                  </a:lnTo>
                  <a:lnTo>
                    <a:pt x="43" y="127"/>
                  </a:lnTo>
                  <a:lnTo>
                    <a:pt x="70" y="153"/>
                  </a:lnTo>
                  <a:lnTo>
                    <a:pt x="108" y="114"/>
                  </a:lnTo>
                  <a:lnTo>
                    <a:pt x="155" y="161"/>
                  </a:lnTo>
                  <a:lnTo>
                    <a:pt x="160" y="155"/>
                  </a:lnTo>
                  <a:close/>
                  <a:moveTo>
                    <a:pt x="18" y="59"/>
                  </a:moveTo>
                  <a:lnTo>
                    <a:pt x="10" y="52"/>
                  </a:lnTo>
                  <a:lnTo>
                    <a:pt x="52" y="10"/>
                  </a:lnTo>
                  <a:lnTo>
                    <a:pt x="59" y="18"/>
                  </a:lnTo>
                  <a:lnTo>
                    <a:pt x="38" y="39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8" y="59"/>
                  </a:lnTo>
                  <a:close/>
                  <a:moveTo>
                    <a:pt x="33" y="55"/>
                  </a:moveTo>
                  <a:lnTo>
                    <a:pt x="54" y="34"/>
                  </a:lnTo>
                  <a:lnTo>
                    <a:pt x="95" y="75"/>
                  </a:lnTo>
                  <a:lnTo>
                    <a:pt x="79" y="91"/>
                  </a:lnTo>
                  <a:lnTo>
                    <a:pt x="74" y="96"/>
                  </a:lnTo>
                  <a:lnTo>
                    <a:pt x="33" y="55"/>
                  </a:lnTo>
                  <a:close/>
                  <a:moveTo>
                    <a:pt x="54" y="127"/>
                  </a:moveTo>
                  <a:lnTo>
                    <a:pt x="74" y="106"/>
                  </a:lnTo>
                  <a:lnTo>
                    <a:pt x="74" y="106"/>
                  </a:lnTo>
                  <a:lnTo>
                    <a:pt x="92" y="89"/>
                  </a:lnTo>
                  <a:lnTo>
                    <a:pt x="126" y="55"/>
                  </a:lnTo>
                  <a:lnTo>
                    <a:pt x="142" y="70"/>
                  </a:lnTo>
                  <a:lnTo>
                    <a:pt x="70" y="142"/>
                  </a:lnTo>
                  <a:lnTo>
                    <a:pt x="54" y="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2" grpId="0" animBg="1"/>
      <p:bldP spid="54" grpId="0" animBg="1"/>
      <p:bldP spid="55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72" name="Freeform: Shape 471"/>
          <p:cNvSpPr/>
          <p:nvPr/>
        </p:nvSpPr>
        <p:spPr>
          <a:xfrm>
            <a:off x="0" y="1"/>
            <a:ext cx="12192000" cy="3482001"/>
          </a:xfrm>
          <a:custGeom>
            <a:avLst/>
            <a:gdLst>
              <a:gd name="connsiteX0" fmla="*/ 0 w 12192000"/>
              <a:gd name="connsiteY0" fmla="*/ 0 h 3482001"/>
              <a:gd name="connsiteX1" fmla="*/ 12192000 w 12192000"/>
              <a:gd name="connsiteY1" fmla="*/ 0 h 3482001"/>
              <a:gd name="connsiteX2" fmla="*/ 12192000 w 12192000"/>
              <a:gd name="connsiteY2" fmla="*/ 3424064 h 3482001"/>
              <a:gd name="connsiteX3" fmla="*/ 11606981 w 12192000"/>
              <a:gd name="connsiteY3" fmla="*/ 3362141 h 3482001"/>
              <a:gd name="connsiteX4" fmla="*/ 8782419 w 12192000"/>
              <a:gd name="connsiteY4" fmla="*/ 3054883 h 3482001"/>
              <a:gd name="connsiteX5" fmla="*/ 6112962 w 12192000"/>
              <a:gd name="connsiteY5" fmla="*/ 3296019 h 3482001"/>
              <a:gd name="connsiteX6" fmla="*/ 3361649 w 12192000"/>
              <a:gd name="connsiteY6" fmla="*/ 3032514 h 3482001"/>
              <a:gd name="connsiteX7" fmla="*/ 825418 w 12192000"/>
              <a:gd name="connsiteY7" fmla="*/ 3267014 h 3482001"/>
              <a:gd name="connsiteX8" fmla="*/ 61603 w 12192000"/>
              <a:gd name="connsiteY8" fmla="*/ 3464454 h 3482001"/>
              <a:gd name="connsiteX9" fmla="*/ 0 w 12192000"/>
              <a:gd name="connsiteY9" fmla="*/ 3482001 h 348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82001">
                <a:moveTo>
                  <a:pt x="0" y="0"/>
                </a:moveTo>
                <a:lnTo>
                  <a:pt x="12192000" y="0"/>
                </a:lnTo>
                <a:lnTo>
                  <a:pt x="12192000" y="3424064"/>
                </a:lnTo>
                <a:lnTo>
                  <a:pt x="11606981" y="3362141"/>
                </a:lnTo>
                <a:cubicBezTo>
                  <a:pt x="10996111" y="3296101"/>
                  <a:pt x="9698089" y="3065903"/>
                  <a:pt x="8782419" y="3054883"/>
                </a:cubicBezTo>
                <a:cubicBezTo>
                  <a:pt x="7866749" y="3043863"/>
                  <a:pt x="7016424" y="3299747"/>
                  <a:pt x="6112962" y="3296019"/>
                </a:cubicBezTo>
                <a:cubicBezTo>
                  <a:pt x="5209502" y="3292291"/>
                  <a:pt x="4242907" y="3037348"/>
                  <a:pt x="3361649" y="3032514"/>
                </a:cubicBezTo>
                <a:cubicBezTo>
                  <a:pt x="2480392" y="3027680"/>
                  <a:pt x="1376311" y="3172255"/>
                  <a:pt x="825418" y="3267014"/>
                </a:cubicBezTo>
                <a:cubicBezTo>
                  <a:pt x="481110" y="3326239"/>
                  <a:pt x="233876" y="3412075"/>
                  <a:pt x="61603" y="3464454"/>
                </a:cubicBezTo>
                <a:lnTo>
                  <a:pt x="0" y="348200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812800" y="1856192"/>
            <a:ext cx="2501891" cy="3964037"/>
            <a:chOff x="812800" y="1856192"/>
            <a:chExt cx="2501891" cy="3964037"/>
          </a:xfrm>
        </p:grpSpPr>
        <p:sp>
          <p:nvSpPr>
            <p:cNvPr id="172" name="Rectangle: Rounded Corners 171"/>
            <p:cNvSpPr/>
            <p:nvPr/>
          </p:nvSpPr>
          <p:spPr>
            <a:xfrm>
              <a:off x="812800" y="1856192"/>
              <a:ext cx="2501891" cy="3964037"/>
            </a:xfrm>
            <a:prstGeom prst="roundRect">
              <a:avLst>
                <a:gd name="adj" fmla="val 3044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8" name="Freeform: Shape 447"/>
            <p:cNvSpPr/>
            <p:nvPr/>
          </p:nvSpPr>
          <p:spPr>
            <a:xfrm>
              <a:off x="812800" y="5138505"/>
              <a:ext cx="2501891" cy="681724"/>
            </a:xfrm>
            <a:custGeom>
              <a:avLst/>
              <a:gdLst>
                <a:gd name="connsiteX0" fmla="*/ 0 w 2501891"/>
                <a:gd name="connsiteY0" fmla="*/ 0 h 769452"/>
                <a:gd name="connsiteX1" fmla="*/ 2501891 w 2501891"/>
                <a:gd name="connsiteY1" fmla="*/ 0 h 769452"/>
                <a:gd name="connsiteX2" fmla="*/ 2501891 w 2501891"/>
                <a:gd name="connsiteY2" fmla="*/ 693294 h 769452"/>
                <a:gd name="connsiteX3" fmla="*/ 2425733 w 2501891"/>
                <a:gd name="connsiteY3" fmla="*/ 769452 h 769452"/>
                <a:gd name="connsiteX4" fmla="*/ 76158 w 2501891"/>
                <a:gd name="connsiteY4" fmla="*/ 769452 h 769452"/>
                <a:gd name="connsiteX5" fmla="*/ 0 w 2501891"/>
                <a:gd name="connsiteY5" fmla="*/ 693294 h 76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91" h="769452">
                  <a:moveTo>
                    <a:pt x="0" y="0"/>
                  </a:moveTo>
                  <a:lnTo>
                    <a:pt x="2501891" y="0"/>
                  </a:lnTo>
                  <a:lnTo>
                    <a:pt x="2501891" y="693294"/>
                  </a:lnTo>
                  <a:cubicBezTo>
                    <a:pt x="2501891" y="735355"/>
                    <a:pt x="2467794" y="769452"/>
                    <a:pt x="2425733" y="769452"/>
                  </a:cubicBezTo>
                  <a:lnTo>
                    <a:pt x="76158" y="769452"/>
                  </a:lnTo>
                  <a:cubicBezTo>
                    <a:pt x="34097" y="769452"/>
                    <a:pt x="0" y="735355"/>
                    <a:pt x="0" y="693294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500970" y="1856192"/>
            <a:ext cx="2501891" cy="3964037"/>
            <a:chOff x="3500970" y="1856192"/>
            <a:chExt cx="2501891" cy="3964037"/>
          </a:xfrm>
        </p:grpSpPr>
        <p:sp>
          <p:nvSpPr>
            <p:cNvPr id="173" name="Rectangle: Rounded Corners 172"/>
            <p:cNvSpPr/>
            <p:nvPr/>
          </p:nvSpPr>
          <p:spPr>
            <a:xfrm>
              <a:off x="3500970" y="1856192"/>
              <a:ext cx="2501891" cy="3964037"/>
            </a:xfrm>
            <a:prstGeom prst="roundRect">
              <a:avLst>
                <a:gd name="adj" fmla="val 3044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7" name="Freeform: Shape 446"/>
            <p:cNvSpPr/>
            <p:nvPr/>
          </p:nvSpPr>
          <p:spPr>
            <a:xfrm>
              <a:off x="3500970" y="5138505"/>
              <a:ext cx="2501891" cy="681724"/>
            </a:xfrm>
            <a:custGeom>
              <a:avLst/>
              <a:gdLst>
                <a:gd name="connsiteX0" fmla="*/ 0 w 2501891"/>
                <a:gd name="connsiteY0" fmla="*/ 0 h 769452"/>
                <a:gd name="connsiteX1" fmla="*/ 2501891 w 2501891"/>
                <a:gd name="connsiteY1" fmla="*/ 0 h 769452"/>
                <a:gd name="connsiteX2" fmla="*/ 2501891 w 2501891"/>
                <a:gd name="connsiteY2" fmla="*/ 693294 h 769452"/>
                <a:gd name="connsiteX3" fmla="*/ 2425733 w 2501891"/>
                <a:gd name="connsiteY3" fmla="*/ 769452 h 769452"/>
                <a:gd name="connsiteX4" fmla="*/ 76158 w 2501891"/>
                <a:gd name="connsiteY4" fmla="*/ 769452 h 769452"/>
                <a:gd name="connsiteX5" fmla="*/ 0 w 2501891"/>
                <a:gd name="connsiteY5" fmla="*/ 693294 h 76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91" h="769452">
                  <a:moveTo>
                    <a:pt x="0" y="0"/>
                  </a:moveTo>
                  <a:lnTo>
                    <a:pt x="2501891" y="0"/>
                  </a:lnTo>
                  <a:lnTo>
                    <a:pt x="2501891" y="693294"/>
                  </a:lnTo>
                  <a:cubicBezTo>
                    <a:pt x="2501891" y="735355"/>
                    <a:pt x="2467794" y="769452"/>
                    <a:pt x="2425733" y="769452"/>
                  </a:cubicBezTo>
                  <a:lnTo>
                    <a:pt x="76158" y="769452"/>
                  </a:lnTo>
                  <a:cubicBezTo>
                    <a:pt x="34097" y="769452"/>
                    <a:pt x="0" y="735355"/>
                    <a:pt x="0" y="693294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189139" y="1856192"/>
            <a:ext cx="2501891" cy="3964037"/>
            <a:chOff x="6189139" y="1856192"/>
            <a:chExt cx="2501891" cy="3964037"/>
          </a:xfrm>
        </p:grpSpPr>
        <p:sp>
          <p:nvSpPr>
            <p:cNvPr id="174" name="Rectangle: Rounded Corners 173"/>
            <p:cNvSpPr/>
            <p:nvPr/>
          </p:nvSpPr>
          <p:spPr>
            <a:xfrm>
              <a:off x="6189139" y="1856192"/>
              <a:ext cx="2501891" cy="3964037"/>
            </a:xfrm>
            <a:prstGeom prst="roundRect">
              <a:avLst>
                <a:gd name="adj" fmla="val 3044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6" name="Freeform: Shape 445"/>
            <p:cNvSpPr/>
            <p:nvPr/>
          </p:nvSpPr>
          <p:spPr>
            <a:xfrm>
              <a:off x="6189139" y="5138505"/>
              <a:ext cx="2501891" cy="681724"/>
            </a:xfrm>
            <a:custGeom>
              <a:avLst/>
              <a:gdLst>
                <a:gd name="connsiteX0" fmla="*/ 0 w 2501891"/>
                <a:gd name="connsiteY0" fmla="*/ 0 h 769452"/>
                <a:gd name="connsiteX1" fmla="*/ 2501891 w 2501891"/>
                <a:gd name="connsiteY1" fmla="*/ 0 h 769452"/>
                <a:gd name="connsiteX2" fmla="*/ 2501891 w 2501891"/>
                <a:gd name="connsiteY2" fmla="*/ 693294 h 769452"/>
                <a:gd name="connsiteX3" fmla="*/ 2425733 w 2501891"/>
                <a:gd name="connsiteY3" fmla="*/ 769452 h 769452"/>
                <a:gd name="connsiteX4" fmla="*/ 76158 w 2501891"/>
                <a:gd name="connsiteY4" fmla="*/ 769452 h 769452"/>
                <a:gd name="connsiteX5" fmla="*/ 0 w 2501891"/>
                <a:gd name="connsiteY5" fmla="*/ 693294 h 76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91" h="769452">
                  <a:moveTo>
                    <a:pt x="0" y="0"/>
                  </a:moveTo>
                  <a:lnTo>
                    <a:pt x="2501891" y="0"/>
                  </a:lnTo>
                  <a:lnTo>
                    <a:pt x="2501891" y="693294"/>
                  </a:lnTo>
                  <a:cubicBezTo>
                    <a:pt x="2501891" y="735355"/>
                    <a:pt x="2467794" y="769452"/>
                    <a:pt x="2425733" y="769452"/>
                  </a:cubicBezTo>
                  <a:lnTo>
                    <a:pt x="76158" y="769452"/>
                  </a:lnTo>
                  <a:cubicBezTo>
                    <a:pt x="34097" y="769452"/>
                    <a:pt x="0" y="735355"/>
                    <a:pt x="0" y="693294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877309" y="1856192"/>
            <a:ext cx="2501891" cy="3964037"/>
            <a:chOff x="8877309" y="1856192"/>
            <a:chExt cx="2501891" cy="3964037"/>
          </a:xfrm>
        </p:grpSpPr>
        <p:sp>
          <p:nvSpPr>
            <p:cNvPr id="175" name="Rectangle: Rounded Corners 174"/>
            <p:cNvSpPr/>
            <p:nvPr/>
          </p:nvSpPr>
          <p:spPr>
            <a:xfrm>
              <a:off x="8877309" y="1856192"/>
              <a:ext cx="2501891" cy="3964037"/>
            </a:xfrm>
            <a:prstGeom prst="roundRect">
              <a:avLst>
                <a:gd name="adj" fmla="val 3044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5" name="Freeform: Shape 444"/>
            <p:cNvSpPr/>
            <p:nvPr/>
          </p:nvSpPr>
          <p:spPr>
            <a:xfrm>
              <a:off x="8877309" y="5138505"/>
              <a:ext cx="2501891" cy="681724"/>
            </a:xfrm>
            <a:custGeom>
              <a:avLst/>
              <a:gdLst>
                <a:gd name="connsiteX0" fmla="*/ 0 w 2501891"/>
                <a:gd name="connsiteY0" fmla="*/ 0 h 769452"/>
                <a:gd name="connsiteX1" fmla="*/ 2501891 w 2501891"/>
                <a:gd name="connsiteY1" fmla="*/ 0 h 769452"/>
                <a:gd name="connsiteX2" fmla="*/ 2501891 w 2501891"/>
                <a:gd name="connsiteY2" fmla="*/ 693294 h 769452"/>
                <a:gd name="connsiteX3" fmla="*/ 2425733 w 2501891"/>
                <a:gd name="connsiteY3" fmla="*/ 769452 h 769452"/>
                <a:gd name="connsiteX4" fmla="*/ 76158 w 2501891"/>
                <a:gd name="connsiteY4" fmla="*/ 769452 h 769452"/>
                <a:gd name="connsiteX5" fmla="*/ 0 w 2501891"/>
                <a:gd name="connsiteY5" fmla="*/ 693294 h 76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91" h="769452">
                  <a:moveTo>
                    <a:pt x="0" y="0"/>
                  </a:moveTo>
                  <a:lnTo>
                    <a:pt x="2501891" y="0"/>
                  </a:lnTo>
                  <a:lnTo>
                    <a:pt x="2501891" y="693294"/>
                  </a:lnTo>
                  <a:cubicBezTo>
                    <a:pt x="2501891" y="735355"/>
                    <a:pt x="2467794" y="769452"/>
                    <a:pt x="2425733" y="769452"/>
                  </a:cubicBezTo>
                  <a:lnTo>
                    <a:pt x="76158" y="769452"/>
                  </a:lnTo>
                  <a:cubicBezTo>
                    <a:pt x="34097" y="769452"/>
                    <a:pt x="0" y="735355"/>
                    <a:pt x="0" y="693294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CREATIVE </a:t>
            </a:r>
            <a:r>
              <a:rPr lang="en-US" b="0" dirty="0">
                <a:latin typeface="Arial" panose="020B0604020202020204" pitchFamily="34" charset="0"/>
                <a:sym typeface="Arial" panose="020B0604020202020204" pitchFamily="34" charset="0"/>
              </a:rPr>
              <a:t>TEAM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sym typeface="Arial" panose="020B0604020202020204" pitchFamily="34" charset="0"/>
              </a:rPr>
              <a:t>Solid Project’s</a:t>
            </a: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7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86" name="Group 185"/>
          <p:cNvGrpSpPr/>
          <p:nvPr/>
        </p:nvGrpSpPr>
        <p:grpSpPr>
          <a:xfrm>
            <a:off x="2682030" y="1957093"/>
            <a:ext cx="537802" cy="226590"/>
            <a:chOff x="2467337" y="3486639"/>
            <a:chExt cx="537802" cy="226590"/>
          </a:xfrm>
        </p:grpSpPr>
        <p:grpSp>
          <p:nvGrpSpPr>
            <p:cNvPr id="188" name="Group 187"/>
            <p:cNvGrpSpPr/>
            <p:nvPr/>
          </p:nvGrpSpPr>
          <p:grpSpPr>
            <a:xfrm>
              <a:off x="2778549" y="3486639"/>
              <a:ext cx="226590" cy="226590"/>
              <a:chOff x="2778549" y="3545641"/>
              <a:chExt cx="226590" cy="226590"/>
            </a:xfrm>
          </p:grpSpPr>
          <p:sp>
            <p:nvSpPr>
              <p:cNvPr id="196" name="Oval 195"/>
              <p:cNvSpPr/>
              <p:nvPr/>
            </p:nvSpPr>
            <p:spPr>
              <a:xfrm>
                <a:off x="2778549" y="3545641"/>
                <a:ext cx="226590" cy="226590"/>
              </a:xfrm>
              <a:prstGeom prst="ellipse">
                <a:avLst/>
              </a:prstGeom>
              <a:solidFill>
                <a:srgbClr val="2EA6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22"/>
              <p:cNvSpPr>
                <a:spLocks noEditPoints="1"/>
              </p:cNvSpPr>
              <p:nvPr/>
            </p:nvSpPr>
            <p:spPr bwMode="auto">
              <a:xfrm>
                <a:off x="2835895" y="3614137"/>
                <a:ext cx="111915" cy="89594"/>
              </a:xfrm>
              <a:custGeom>
                <a:avLst/>
                <a:gdLst>
                  <a:gd name="T0" fmla="*/ 68 w 200"/>
                  <a:gd name="T1" fmla="*/ 160 h 160"/>
                  <a:gd name="T2" fmla="*/ 2 w 200"/>
                  <a:gd name="T3" fmla="*/ 123 h 160"/>
                  <a:gd name="T4" fmla="*/ 17 w 200"/>
                  <a:gd name="T5" fmla="*/ 118 h 160"/>
                  <a:gd name="T6" fmla="*/ 24 w 200"/>
                  <a:gd name="T7" fmla="*/ 100 h 160"/>
                  <a:gd name="T8" fmla="*/ 16 w 200"/>
                  <a:gd name="T9" fmla="*/ 82 h 160"/>
                  <a:gd name="T10" fmla="*/ 12 w 200"/>
                  <a:gd name="T11" fmla="*/ 49 h 160"/>
                  <a:gd name="T12" fmla="*/ 10 w 200"/>
                  <a:gd name="T13" fmla="*/ 31 h 160"/>
                  <a:gd name="T14" fmla="*/ 27 w 200"/>
                  <a:gd name="T15" fmla="*/ 2 h 160"/>
                  <a:gd name="T16" fmla="*/ 44 w 200"/>
                  <a:gd name="T17" fmla="*/ 17 h 160"/>
                  <a:gd name="T18" fmla="*/ 97 w 200"/>
                  <a:gd name="T19" fmla="*/ 14 h 160"/>
                  <a:gd name="T20" fmla="*/ 145 w 200"/>
                  <a:gd name="T21" fmla="*/ 2 h 160"/>
                  <a:gd name="T22" fmla="*/ 172 w 200"/>
                  <a:gd name="T23" fmla="*/ 6 h 160"/>
                  <a:gd name="T24" fmla="*/ 183 w 200"/>
                  <a:gd name="T25" fmla="*/ 2 h 160"/>
                  <a:gd name="T26" fmla="*/ 190 w 200"/>
                  <a:gd name="T27" fmla="*/ 17 h 160"/>
                  <a:gd name="T28" fmla="*/ 196 w 200"/>
                  <a:gd name="T29" fmla="*/ 18 h 160"/>
                  <a:gd name="T30" fmla="*/ 197 w 200"/>
                  <a:gd name="T31" fmla="*/ 19 h 160"/>
                  <a:gd name="T32" fmla="*/ 197 w 200"/>
                  <a:gd name="T33" fmla="*/ 20 h 160"/>
                  <a:gd name="T34" fmla="*/ 200 w 200"/>
                  <a:gd name="T35" fmla="*/ 23 h 160"/>
                  <a:gd name="T36" fmla="*/ 190 w 200"/>
                  <a:gd name="T37" fmla="*/ 42 h 160"/>
                  <a:gd name="T38" fmla="*/ 179 w 200"/>
                  <a:gd name="T39" fmla="*/ 54 h 160"/>
                  <a:gd name="T40" fmla="*/ 105 w 200"/>
                  <a:gd name="T41" fmla="*/ 154 h 160"/>
                  <a:gd name="T42" fmla="*/ 10 w 200"/>
                  <a:gd name="T43" fmla="*/ 126 h 160"/>
                  <a:gd name="T44" fmla="*/ 68 w 200"/>
                  <a:gd name="T45" fmla="*/ 152 h 160"/>
                  <a:gd name="T46" fmla="*/ 103 w 200"/>
                  <a:gd name="T47" fmla="*/ 147 h 160"/>
                  <a:gd name="T48" fmla="*/ 171 w 200"/>
                  <a:gd name="T49" fmla="*/ 55 h 160"/>
                  <a:gd name="T50" fmla="*/ 184 w 200"/>
                  <a:gd name="T51" fmla="*/ 37 h 160"/>
                  <a:gd name="T52" fmla="*/ 190 w 200"/>
                  <a:gd name="T53" fmla="*/ 25 h 160"/>
                  <a:gd name="T54" fmla="*/ 184 w 200"/>
                  <a:gd name="T55" fmla="*/ 26 h 160"/>
                  <a:gd name="T56" fmla="*/ 179 w 200"/>
                  <a:gd name="T57" fmla="*/ 21 h 160"/>
                  <a:gd name="T58" fmla="*/ 178 w 200"/>
                  <a:gd name="T59" fmla="*/ 12 h 160"/>
                  <a:gd name="T60" fmla="*/ 159 w 200"/>
                  <a:gd name="T61" fmla="*/ 18 h 160"/>
                  <a:gd name="T62" fmla="*/ 156 w 200"/>
                  <a:gd name="T63" fmla="*/ 17 h 160"/>
                  <a:gd name="T64" fmla="*/ 131 w 200"/>
                  <a:gd name="T65" fmla="*/ 8 h 160"/>
                  <a:gd name="T66" fmla="*/ 94 w 200"/>
                  <a:gd name="T67" fmla="*/ 44 h 160"/>
                  <a:gd name="T68" fmla="*/ 89 w 200"/>
                  <a:gd name="T69" fmla="*/ 48 h 160"/>
                  <a:gd name="T70" fmla="*/ 35 w 200"/>
                  <a:gd name="T71" fmla="*/ 18 h 160"/>
                  <a:gd name="T72" fmla="*/ 18 w 200"/>
                  <a:gd name="T73" fmla="*/ 31 h 160"/>
                  <a:gd name="T74" fmla="*/ 21 w 200"/>
                  <a:gd name="T75" fmla="*/ 49 h 160"/>
                  <a:gd name="T76" fmla="*/ 18 w 200"/>
                  <a:gd name="T77" fmla="*/ 55 h 160"/>
                  <a:gd name="T78" fmla="*/ 23 w 200"/>
                  <a:gd name="T79" fmla="*/ 78 h 160"/>
                  <a:gd name="T80" fmla="*/ 30 w 200"/>
                  <a:gd name="T81" fmla="*/ 87 h 160"/>
                  <a:gd name="T82" fmla="*/ 31 w 200"/>
                  <a:gd name="T83" fmla="*/ 97 h 160"/>
                  <a:gd name="T84" fmla="*/ 60 w 200"/>
                  <a:gd name="T85" fmla="*/ 119 h 160"/>
                  <a:gd name="T86" fmla="*/ 23 w 200"/>
                  <a:gd name="T87" fmla="*/ 126 h 160"/>
                  <a:gd name="T88" fmla="*/ 11 w 200"/>
                  <a:gd name="T89" fmla="*/ 12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" h="160">
                    <a:moveTo>
                      <a:pt x="68" y="160"/>
                    </a:moveTo>
                    <a:cubicBezTo>
                      <a:pt x="68" y="160"/>
                      <a:pt x="68" y="160"/>
                      <a:pt x="68" y="160"/>
                    </a:cubicBezTo>
                    <a:cubicBezTo>
                      <a:pt x="50" y="160"/>
                      <a:pt x="33" y="156"/>
                      <a:pt x="20" y="148"/>
                    </a:cubicBezTo>
                    <a:cubicBezTo>
                      <a:pt x="19" y="147"/>
                      <a:pt x="0" y="132"/>
                      <a:pt x="2" y="123"/>
                    </a:cubicBezTo>
                    <a:cubicBezTo>
                      <a:pt x="3" y="121"/>
                      <a:pt x="5" y="118"/>
                      <a:pt x="11" y="118"/>
                    </a:cubicBezTo>
                    <a:cubicBezTo>
                      <a:pt x="13" y="118"/>
                      <a:pt x="15" y="118"/>
                      <a:pt x="17" y="118"/>
                    </a:cubicBezTo>
                    <a:cubicBezTo>
                      <a:pt x="24" y="118"/>
                      <a:pt x="31" y="118"/>
                      <a:pt x="37" y="117"/>
                    </a:cubicBezTo>
                    <a:cubicBezTo>
                      <a:pt x="31" y="112"/>
                      <a:pt x="26" y="107"/>
                      <a:pt x="24" y="100"/>
                    </a:cubicBezTo>
                    <a:cubicBezTo>
                      <a:pt x="23" y="98"/>
                      <a:pt x="21" y="94"/>
                      <a:pt x="21" y="90"/>
                    </a:cubicBezTo>
                    <a:cubicBezTo>
                      <a:pt x="19" y="88"/>
                      <a:pt x="17" y="85"/>
                      <a:pt x="16" y="82"/>
                    </a:cubicBezTo>
                    <a:cubicBezTo>
                      <a:pt x="11" y="75"/>
                      <a:pt x="9" y="66"/>
                      <a:pt x="10" y="56"/>
                    </a:cubicBezTo>
                    <a:cubicBezTo>
                      <a:pt x="10" y="53"/>
                      <a:pt x="11" y="50"/>
                      <a:pt x="12" y="49"/>
                    </a:cubicBezTo>
                    <a:cubicBezTo>
                      <a:pt x="12" y="48"/>
                      <a:pt x="11" y="46"/>
                      <a:pt x="11" y="45"/>
                    </a:cubicBezTo>
                    <a:cubicBezTo>
                      <a:pt x="10" y="41"/>
                      <a:pt x="10" y="36"/>
                      <a:pt x="10" y="31"/>
                    </a:cubicBezTo>
                    <a:cubicBezTo>
                      <a:pt x="11" y="20"/>
                      <a:pt x="15" y="12"/>
                      <a:pt x="22" y="4"/>
                    </a:cubicBezTo>
                    <a:cubicBezTo>
                      <a:pt x="24" y="3"/>
                      <a:pt x="25" y="2"/>
                      <a:pt x="27" y="2"/>
                    </a:cubicBezTo>
                    <a:cubicBezTo>
                      <a:pt x="32" y="2"/>
                      <a:pt x="37" y="7"/>
                      <a:pt x="42" y="14"/>
                    </a:cubicBezTo>
                    <a:cubicBezTo>
                      <a:pt x="43" y="15"/>
                      <a:pt x="44" y="16"/>
                      <a:pt x="44" y="17"/>
                    </a:cubicBezTo>
                    <a:cubicBezTo>
                      <a:pt x="55" y="27"/>
                      <a:pt x="68" y="34"/>
                      <a:pt x="86" y="39"/>
                    </a:cubicBezTo>
                    <a:cubicBezTo>
                      <a:pt x="87" y="30"/>
                      <a:pt x="91" y="21"/>
                      <a:pt x="97" y="14"/>
                    </a:cubicBezTo>
                    <a:cubicBezTo>
                      <a:pt x="106" y="5"/>
                      <a:pt x="118" y="0"/>
                      <a:pt x="131" y="0"/>
                    </a:cubicBezTo>
                    <a:cubicBezTo>
                      <a:pt x="136" y="0"/>
                      <a:pt x="140" y="1"/>
                      <a:pt x="145" y="2"/>
                    </a:cubicBezTo>
                    <a:cubicBezTo>
                      <a:pt x="150" y="4"/>
                      <a:pt x="155" y="7"/>
                      <a:pt x="160" y="10"/>
                    </a:cubicBezTo>
                    <a:cubicBezTo>
                      <a:pt x="164" y="10"/>
                      <a:pt x="168" y="8"/>
                      <a:pt x="172" y="6"/>
                    </a:cubicBezTo>
                    <a:cubicBezTo>
                      <a:pt x="172" y="6"/>
                      <a:pt x="173" y="6"/>
                      <a:pt x="174" y="5"/>
                    </a:cubicBezTo>
                    <a:cubicBezTo>
                      <a:pt x="176" y="4"/>
                      <a:pt x="180" y="2"/>
                      <a:pt x="183" y="2"/>
                    </a:cubicBezTo>
                    <a:cubicBezTo>
                      <a:pt x="187" y="2"/>
                      <a:pt x="189" y="3"/>
                      <a:pt x="190" y="6"/>
                    </a:cubicBezTo>
                    <a:cubicBezTo>
                      <a:pt x="191" y="9"/>
                      <a:pt x="191" y="13"/>
                      <a:pt x="190" y="17"/>
                    </a:cubicBezTo>
                    <a:cubicBezTo>
                      <a:pt x="192" y="17"/>
                      <a:pt x="194" y="17"/>
                      <a:pt x="195" y="18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9" y="29"/>
                      <a:pt x="194" y="36"/>
                      <a:pt x="190" y="42"/>
                    </a:cubicBezTo>
                    <a:cubicBezTo>
                      <a:pt x="188" y="44"/>
                      <a:pt x="186" y="46"/>
                      <a:pt x="184" y="47"/>
                    </a:cubicBezTo>
                    <a:cubicBezTo>
                      <a:pt x="181" y="50"/>
                      <a:pt x="179" y="52"/>
                      <a:pt x="179" y="54"/>
                    </a:cubicBezTo>
                    <a:cubicBezTo>
                      <a:pt x="181" y="70"/>
                      <a:pt x="174" y="87"/>
                      <a:pt x="169" y="99"/>
                    </a:cubicBezTo>
                    <a:cubicBezTo>
                      <a:pt x="157" y="125"/>
                      <a:pt x="134" y="145"/>
                      <a:pt x="105" y="154"/>
                    </a:cubicBezTo>
                    <a:cubicBezTo>
                      <a:pt x="93" y="158"/>
                      <a:pt x="81" y="160"/>
                      <a:pt x="68" y="160"/>
                    </a:cubicBezTo>
                    <a:close/>
                    <a:moveTo>
                      <a:pt x="10" y="126"/>
                    </a:moveTo>
                    <a:cubicBezTo>
                      <a:pt x="12" y="130"/>
                      <a:pt x="21" y="139"/>
                      <a:pt x="24" y="141"/>
                    </a:cubicBezTo>
                    <a:cubicBezTo>
                      <a:pt x="36" y="148"/>
                      <a:pt x="52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80" y="152"/>
                      <a:pt x="92" y="150"/>
                      <a:pt x="103" y="147"/>
                    </a:cubicBezTo>
                    <a:cubicBezTo>
                      <a:pt x="129" y="138"/>
                      <a:pt x="150" y="120"/>
                      <a:pt x="161" y="96"/>
                    </a:cubicBezTo>
                    <a:cubicBezTo>
                      <a:pt x="166" y="85"/>
                      <a:pt x="172" y="69"/>
                      <a:pt x="171" y="55"/>
                    </a:cubicBezTo>
                    <a:cubicBezTo>
                      <a:pt x="171" y="49"/>
                      <a:pt x="175" y="45"/>
                      <a:pt x="179" y="41"/>
                    </a:cubicBezTo>
                    <a:cubicBezTo>
                      <a:pt x="181" y="40"/>
                      <a:pt x="183" y="39"/>
                      <a:pt x="184" y="37"/>
                    </a:cubicBezTo>
                    <a:cubicBezTo>
                      <a:pt x="190" y="29"/>
                      <a:pt x="191" y="25"/>
                      <a:pt x="191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89" y="25"/>
                      <a:pt x="187" y="25"/>
                      <a:pt x="186" y="25"/>
                    </a:cubicBezTo>
                    <a:cubicBezTo>
                      <a:pt x="185" y="26"/>
                      <a:pt x="185" y="26"/>
                      <a:pt x="184" y="26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3" y="13"/>
                      <a:pt x="183" y="11"/>
                      <a:pt x="183" y="10"/>
                    </a:cubicBezTo>
                    <a:cubicBezTo>
                      <a:pt x="181" y="10"/>
                      <a:pt x="179" y="11"/>
                      <a:pt x="178" y="12"/>
                    </a:cubicBezTo>
                    <a:cubicBezTo>
                      <a:pt x="177" y="13"/>
                      <a:pt x="176" y="13"/>
                      <a:pt x="175" y="13"/>
                    </a:cubicBezTo>
                    <a:cubicBezTo>
                      <a:pt x="170" y="16"/>
                      <a:pt x="164" y="18"/>
                      <a:pt x="159" y="18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2" y="14"/>
                      <a:pt x="147" y="11"/>
                      <a:pt x="142" y="10"/>
                    </a:cubicBezTo>
                    <a:cubicBezTo>
                      <a:pt x="139" y="8"/>
                      <a:pt x="135" y="8"/>
                      <a:pt x="131" y="8"/>
                    </a:cubicBezTo>
                    <a:cubicBezTo>
                      <a:pt x="121" y="8"/>
                      <a:pt x="110" y="12"/>
                      <a:pt x="103" y="19"/>
                    </a:cubicBezTo>
                    <a:cubicBezTo>
                      <a:pt x="97" y="26"/>
                      <a:pt x="94" y="35"/>
                      <a:pt x="94" y="44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7" y="42"/>
                      <a:pt x="51" y="34"/>
                      <a:pt x="39" y="22"/>
                    </a:cubicBezTo>
                    <a:cubicBezTo>
                      <a:pt x="38" y="22"/>
                      <a:pt x="37" y="20"/>
                      <a:pt x="35" y="18"/>
                    </a:cubicBezTo>
                    <a:cubicBezTo>
                      <a:pt x="34" y="16"/>
                      <a:pt x="30" y="11"/>
                      <a:pt x="28" y="10"/>
                    </a:cubicBezTo>
                    <a:cubicBezTo>
                      <a:pt x="21" y="16"/>
                      <a:pt x="19" y="22"/>
                      <a:pt x="18" y="31"/>
                    </a:cubicBezTo>
                    <a:cubicBezTo>
                      <a:pt x="18" y="36"/>
                      <a:pt x="18" y="40"/>
                      <a:pt x="19" y="44"/>
                    </a:cubicBezTo>
                    <a:cubicBezTo>
                      <a:pt x="19" y="45"/>
                      <a:pt x="20" y="47"/>
                      <a:pt x="21" y="49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6"/>
                    </a:cubicBezTo>
                    <a:cubicBezTo>
                      <a:pt x="17" y="65"/>
                      <a:pt x="19" y="72"/>
                      <a:pt x="23" y="78"/>
                    </a:cubicBezTo>
                    <a:cubicBezTo>
                      <a:pt x="24" y="81"/>
                      <a:pt x="26" y="83"/>
                      <a:pt x="28" y="85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91"/>
                      <a:pt x="30" y="94"/>
                      <a:pt x="31" y="97"/>
                    </a:cubicBezTo>
                    <a:cubicBezTo>
                      <a:pt x="34" y="105"/>
                      <a:pt x="41" y="111"/>
                      <a:pt x="50" y="115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40" y="125"/>
                      <a:pt x="32" y="126"/>
                      <a:pt x="23" y="126"/>
                    </a:cubicBezTo>
                    <a:cubicBezTo>
                      <a:pt x="21" y="126"/>
                      <a:pt x="19" y="126"/>
                      <a:pt x="17" y="126"/>
                    </a:cubicBezTo>
                    <a:cubicBezTo>
                      <a:pt x="15" y="126"/>
                      <a:pt x="13" y="126"/>
                      <a:pt x="11" y="126"/>
                    </a:cubicBezTo>
                    <a:cubicBezTo>
                      <a:pt x="11" y="126"/>
                      <a:pt x="10" y="126"/>
                      <a:pt x="10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467337" y="3486639"/>
              <a:ext cx="226590" cy="226590"/>
              <a:chOff x="2534291" y="3545641"/>
              <a:chExt cx="226590" cy="226590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2534291" y="3545641"/>
                <a:ext cx="226590" cy="226590"/>
              </a:xfrm>
              <a:prstGeom prst="ellipse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35"/>
              <p:cNvSpPr>
                <a:spLocks noEditPoints="1"/>
              </p:cNvSpPr>
              <p:nvPr/>
            </p:nvSpPr>
            <p:spPr bwMode="auto">
              <a:xfrm>
                <a:off x="2622940" y="3609719"/>
                <a:ext cx="49231" cy="98462"/>
              </a:xfrm>
              <a:custGeom>
                <a:avLst/>
                <a:gdLst>
                  <a:gd name="T0" fmla="*/ 60 w 88"/>
                  <a:gd name="T1" fmla="*/ 176 h 176"/>
                  <a:gd name="T2" fmla="*/ 16 w 88"/>
                  <a:gd name="T3" fmla="*/ 176 h 176"/>
                  <a:gd name="T4" fmla="*/ 16 w 88"/>
                  <a:gd name="T5" fmla="*/ 92 h 176"/>
                  <a:gd name="T6" fmla="*/ 0 w 88"/>
                  <a:gd name="T7" fmla="*/ 92 h 176"/>
                  <a:gd name="T8" fmla="*/ 0 w 88"/>
                  <a:gd name="T9" fmla="*/ 56 h 176"/>
                  <a:gd name="T10" fmla="*/ 16 w 88"/>
                  <a:gd name="T11" fmla="*/ 56 h 176"/>
                  <a:gd name="T12" fmla="*/ 17 w 88"/>
                  <a:gd name="T13" fmla="*/ 39 h 176"/>
                  <a:gd name="T14" fmla="*/ 57 w 88"/>
                  <a:gd name="T15" fmla="*/ 0 h 176"/>
                  <a:gd name="T16" fmla="*/ 88 w 88"/>
                  <a:gd name="T17" fmla="*/ 0 h 176"/>
                  <a:gd name="T18" fmla="*/ 88 w 88"/>
                  <a:gd name="T19" fmla="*/ 37 h 176"/>
                  <a:gd name="T20" fmla="*/ 64 w 88"/>
                  <a:gd name="T21" fmla="*/ 37 h 176"/>
                  <a:gd name="T22" fmla="*/ 60 w 88"/>
                  <a:gd name="T23" fmla="*/ 40 h 176"/>
                  <a:gd name="T24" fmla="*/ 60 w 88"/>
                  <a:gd name="T25" fmla="*/ 56 h 176"/>
                  <a:gd name="T26" fmla="*/ 84 w 88"/>
                  <a:gd name="T27" fmla="*/ 56 h 176"/>
                  <a:gd name="T28" fmla="*/ 85 w 88"/>
                  <a:gd name="T29" fmla="*/ 92 h 176"/>
                  <a:gd name="T30" fmla="*/ 60 w 88"/>
                  <a:gd name="T31" fmla="*/ 92 h 176"/>
                  <a:gd name="T32" fmla="*/ 60 w 88"/>
                  <a:gd name="T33" fmla="*/ 176 h 176"/>
                  <a:gd name="T34" fmla="*/ 24 w 88"/>
                  <a:gd name="T35" fmla="*/ 168 h 176"/>
                  <a:gd name="T36" fmla="*/ 52 w 88"/>
                  <a:gd name="T37" fmla="*/ 168 h 176"/>
                  <a:gd name="T38" fmla="*/ 53 w 88"/>
                  <a:gd name="T39" fmla="*/ 84 h 176"/>
                  <a:gd name="T40" fmla="*/ 77 w 88"/>
                  <a:gd name="T41" fmla="*/ 84 h 176"/>
                  <a:gd name="T42" fmla="*/ 76 w 88"/>
                  <a:gd name="T43" fmla="*/ 64 h 176"/>
                  <a:gd name="T44" fmla="*/ 52 w 88"/>
                  <a:gd name="T45" fmla="*/ 64 h 176"/>
                  <a:gd name="T46" fmla="*/ 53 w 88"/>
                  <a:gd name="T47" fmla="*/ 41 h 176"/>
                  <a:gd name="T48" fmla="*/ 64 w 88"/>
                  <a:gd name="T49" fmla="*/ 29 h 176"/>
                  <a:gd name="T50" fmla="*/ 79 w 88"/>
                  <a:gd name="T51" fmla="*/ 29 h 176"/>
                  <a:gd name="T52" fmla="*/ 79 w 88"/>
                  <a:gd name="T53" fmla="*/ 8 h 176"/>
                  <a:gd name="T54" fmla="*/ 57 w 88"/>
                  <a:gd name="T55" fmla="*/ 8 h 176"/>
                  <a:gd name="T56" fmla="*/ 25 w 88"/>
                  <a:gd name="T57" fmla="*/ 39 h 176"/>
                  <a:gd name="T58" fmla="*/ 24 w 88"/>
                  <a:gd name="T59" fmla="*/ 64 h 176"/>
                  <a:gd name="T60" fmla="*/ 8 w 88"/>
                  <a:gd name="T61" fmla="*/ 64 h 176"/>
                  <a:gd name="T62" fmla="*/ 8 w 88"/>
                  <a:gd name="T63" fmla="*/ 84 h 176"/>
                  <a:gd name="T64" fmla="*/ 24 w 88"/>
                  <a:gd name="T65" fmla="*/ 84 h 176"/>
                  <a:gd name="T66" fmla="*/ 24 w 88"/>
                  <a:gd name="T67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176">
                    <a:moveTo>
                      <a:pt x="60" y="176"/>
                    </a:move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20"/>
                      <a:pt x="28" y="0"/>
                      <a:pt x="57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37"/>
                      <a:pt x="60" y="37"/>
                      <a:pt x="60" y="40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60" y="92"/>
                      <a:pt x="60" y="92"/>
                      <a:pt x="60" y="92"/>
                    </a:cubicBezTo>
                    <a:lnTo>
                      <a:pt x="60" y="176"/>
                    </a:lnTo>
                    <a:close/>
                    <a:moveTo>
                      <a:pt x="24" y="168"/>
                    </a:moveTo>
                    <a:cubicBezTo>
                      <a:pt x="52" y="168"/>
                      <a:pt x="52" y="168"/>
                      <a:pt x="52" y="168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33"/>
                      <a:pt x="59" y="29"/>
                      <a:pt x="64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28" y="8"/>
                      <a:pt x="25" y="32"/>
                      <a:pt x="25" y="39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4" y="84"/>
                      <a:pt x="24" y="84"/>
                      <a:pt x="24" y="84"/>
                    </a:cubicBezTo>
                    <a:lnTo>
                      <a:pt x="24" y="16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2" name="Group 201"/>
          <p:cNvGrpSpPr/>
          <p:nvPr/>
        </p:nvGrpSpPr>
        <p:grpSpPr>
          <a:xfrm>
            <a:off x="5370200" y="1957093"/>
            <a:ext cx="537802" cy="226590"/>
            <a:chOff x="2467337" y="3486639"/>
            <a:chExt cx="537802" cy="226590"/>
          </a:xfrm>
        </p:grpSpPr>
        <p:grpSp>
          <p:nvGrpSpPr>
            <p:cNvPr id="203" name="Group 202"/>
            <p:cNvGrpSpPr/>
            <p:nvPr/>
          </p:nvGrpSpPr>
          <p:grpSpPr>
            <a:xfrm>
              <a:off x="2778549" y="3486639"/>
              <a:ext cx="226590" cy="226590"/>
              <a:chOff x="2778549" y="3545641"/>
              <a:chExt cx="226590" cy="226590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2778549" y="3545641"/>
                <a:ext cx="226590" cy="226590"/>
              </a:xfrm>
              <a:prstGeom prst="ellipse">
                <a:avLst/>
              </a:prstGeom>
              <a:solidFill>
                <a:srgbClr val="2EA6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22"/>
              <p:cNvSpPr>
                <a:spLocks noEditPoints="1"/>
              </p:cNvSpPr>
              <p:nvPr/>
            </p:nvSpPr>
            <p:spPr bwMode="auto">
              <a:xfrm>
                <a:off x="2835895" y="3614137"/>
                <a:ext cx="111915" cy="89594"/>
              </a:xfrm>
              <a:custGeom>
                <a:avLst/>
                <a:gdLst>
                  <a:gd name="T0" fmla="*/ 68 w 200"/>
                  <a:gd name="T1" fmla="*/ 160 h 160"/>
                  <a:gd name="T2" fmla="*/ 2 w 200"/>
                  <a:gd name="T3" fmla="*/ 123 h 160"/>
                  <a:gd name="T4" fmla="*/ 17 w 200"/>
                  <a:gd name="T5" fmla="*/ 118 h 160"/>
                  <a:gd name="T6" fmla="*/ 24 w 200"/>
                  <a:gd name="T7" fmla="*/ 100 h 160"/>
                  <a:gd name="T8" fmla="*/ 16 w 200"/>
                  <a:gd name="T9" fmla="*/ 82 h 160"/>
                  <a:gd name="T10" fmla="*/ 12 w 200"/>
                  <a:gd name="T11" fmla="*/ 49 h 160"/>
                  <a:gd name="T12" fmla="*/ 10 w 200"/>
                  <a:gd name="T13" fmla="*/ 31 h 160"/>
                  <a:gd name="T14" fmla="*/ 27 w 200"/>
                  <a:gd name="T15" fmla="*/ 2 h 160"/>
                  <a:gd name="T16" fmla="*/ 44 w 200"/>
                  <a:gd name="T17" fmla="*/ 17 h 160"/>
                  <a:gd name="T18" fmla="*/ 97 w 200"/>
                  <a:gd name="T19" fmla="*/ 14 h 160"/>
                  <a:gd name="T20" fmla="*/ 145 w 200"/>
                  <a:gd name="T21" fmla="*/ 2 h 160"/>
                  <a:gd name="T22" fmla="*/ 172 w 200"/>
                  <a:gd name="T23" fmla="*/ 6 h 160"/>
                  <a:gd name="T24" fmla="*/ 183 w 200"/>
                  <a:gd name="T25" fmla="*/ 2 h 160"/>
                  <a:gd name="T26" fmla="*/ 190 w 200"/>
                  <a:gd name="T27" fmla="*/ 17 h 160"/>
                  <a:gd name="T28" fmla="*/ 196 w 200"/>
                  <a:gd name="T29" fmla="*/ 18 h 160"/>
                  <a:gd name="T30" fmla="*/ 197 w 200"/>
                  <a:gd name="T31" fmla="*/ 19 h 160"/>
                  <a:gd name="T32" fmla="*/ 197 w 200"/>
                  <a:gd name="T33" fmla="*/ 20 h 160"/>
                  <a:gd name="T34" fmla="*/ 200 w 200"/>
                  <a:gd name="T35" fmla="*/ 23 h 160"/>
                  <a:gd name="T36" fmla="*/ 190 w 200"/>
                  <a:gd name="T37" fmla="*/ 42 h 160"/>
                  <a:gd name="T38" fmla="*/ 179 w 200"/>
                  <a:gd name="T39" fmla="*/ 54 h 160"/>
                  <a:gd name="T40" fmla="*/ 105 w 200"/>
                  <a:gd name="T41" fmla="*/ 154 h 160"/>
                  <a:gd name="T42" fmla="*/ 10 w 200"/>
                  <a:gd name="T43" fmla="*/ 126 h 160"/>
                  <a:gd name="T44" fmla="*/ 68 w 200"/>
                  <a:gd name="T45" fmla="*/ 152 h 160"/>
                  <a:gd name="T46" fmla="*/ 103 w 200"/>
                  <a:gd name="T47" fmla="*/ 147 h 160"/>
                  <a:gd name="T48" fmla="*/ 171 w 200"/>
                  <a:gd name="T49" fmla="*/ 55 h 160"/>
                  <a:gd name="T50" fmla="*/ 184 w 200"/>
                  <a:gd name="T51" fmla="*/ 37 h 160"/>
                  <a:gd name="T52" fmla="*/ 190 w 200"/>
                  <a:gd name="T53" fmla="*/ 25 h 160"/>
                  <a:gd name="T54" fmla="*/ 184 w 200"/>
                  <a:gd name="T55" fmla="*/ 26 h 160"/>
                  <a:gd name="T56" fmla="*/ 179 w 200"/>
                  <a:gd name="T57" fmla="*/ 21 h 160"/>
                  <a:gd name="T58" fmla="*/ 178 w 200"/>
                  <a:gd name="T59" fmla="*/ 12 h 160"/>
                  <a:gd name="T60" fmla="*/ 159 w 200"/>
                  <a:gd name="T61" fmla="*/ 18 h 160"/>
                  <a:gd name="T62" fmla="*/ 156 w 200"/>
                  <a:gd name="T63" fmla="*/ 17 h 160"/>
                  <a:gd name="T64" fmla="*/ 131 w 200"/>
                  <a:gd name="T65" fmla="*/ 8 h 160"/>
                  <a:gd name="T66" fmla="*/ 94 w 200"/>
                  <a:gd name="T67" fmla="*/ 44 h 160"/>
                  <a:gd name="T68" fmla="*/ 89 w 200"/>
                  <a:gd name="T69" fmla="*/ 48 h 160"/>
                  <a:gd name="T70" fmla="*/ 35 w 200"/>
                  <a:gd name="T71" fmla="*/ 18 h 160"/>
                  <a:gd name="T72" fmla="*/ 18 w 200"/>
                  <a:gd name="T73" fmla="*/ 31 h 160"/>
                  <a:gd name="T74" fmla="*/ 21 w 200"/>
                  <a:gd name="T75" fmla="*/ 49 h 160"/>
                  <a:gd name="T76" fmla="*/ 18 w 200"/>
                  <a:gd name="T77" fmla="*/ 55 h 160"/>
                  <a:gd name="T78" fmla="*/ 23 w 200"/>
                  <a:gd name="T79" fmla="*/ 78 h 160"/>
                  <a:gd name="T80" fmla="*/ 30 w 200"/>
                  <a:gd name="T81" fmla="*/ 87 h 160"/>
                  <a:gd name="T82" fmla="*/ 31 w 200"/>
                  <a:gd name="T83" fmla="*/ 97 h 160"/>
                  <a:gd name="T84" fmla="*/ 60 w 200"/>
                  <a:gd name="T85" fmla="*/ 119 h 160"/>
                  <a:gd name="T86" fmla="*/ 23 w 200"/>
                  <a:gd name="T87" fmla="*/ 126 h 160"/>
                  <a:gd name="T88" fmla="*/ 11 w 200"/>
                  <a:gd name="T89" fmla="*/ 12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" h="160">
                    <a:moveTo>
                      <a:pt x="68" y="160"/>
                    </a:moveTo>
                    <a:cubicBezTo>
                      <a:pt x="68" y="160"/>
                      <a:pt x="68" y="160"/>
                      <a:pt x="68" y="160"/>
                    </a:cubicBezTo>
                    <a:cubicBezTo>
                      <a:pt x="50" y="160"/>
                      <a:pt x="33" y="156"/>
                      <a:pt x="20" y="148"/>
                    </a:cubicBezTo>
                    <a:cubicBezTo>
                      <a:pt x="19" y="147"/>
                      <a:pt x="0" y="132"/>
                      <a:pt x="2" y="123"/>
                    </a:cubicBezTo>
                    <a:cubicBezTo>
                      <a:pt x="3" y="121"/>
                      <a:pt x="5" y="118"/>
                      <a:pt x="11" y="118"/>
                    </a:cubicBezTo>
                    <a:cubicBezTo>
                      <a:pt x="13" y="118"/>
                      <a:pt x="15" y="118"/>
                      <a:pt x="17" y="118"/>
                    </a:cubicBezTo>
                    <a:cubicBezTo>
                      <a:pt x="24" y="118"/>
                      <a:pt x="31" y="118"/>
                      <a:pt x="37" y="117"/>
                    </a:cubicBezTo>
                    <a:cubicBezTo>
                      <a:pt x="31" y="112"/>
                      <a:pt x="26" y="107"/>
                      <a:pt x="24" y="100"/>
                    </a:cubicBezTo>
                    <a:cubicBezTo>
                      <a:pt x="23" y="98"/>
                      <a:pt x="21" y="94"/>
                      <a:pt x="21" y="90"/>
                    </a:cubicBezTo>
                    <a:cubicBezTo>
                      <a:pt x="19" y="88"/>
                      <a:pt x="17" y="85"/>
                      <a:pt x="16" y="82"/>
                    </a:cubicBezTo>
                    <a:cubicBezTo>
                      <a:pt x="11" y="75"/>
                      <a:pt x="9" y="66"/>
                      <a:pt x="10" y="56"/>
                    </a:cubicBezTo>
                    <a:cubicBezTo>
                      <a:pt x="10" y="53"/>
                      <a:pt x="11" y="50"/>
                      <a:pt x="12" y="49"/>
                    </a:cubicBezTo>
                    <a:cubicBezTo>
                      <a:pt x="12" y="48"/>
                      <a:pt x="11" y="46"/>
                      <a:pt x="11" y="45"/>
                    </a:cubicBezTo>
                    <a:cubicBezTo>
                      <a:pt x="10" y="41"/>
                      <a:pt x="10" y="36"/>
                      <a:pt x="10" y="31"/>
                    </a:cubicBezTo>
                    <a:cubicBezTo>
                      <a:pt x="11" y="20"/>
                      <a:pt x="15" y="12"/>
                      <a:pt x="22" y="4"/>
                    </a:cubicBezTo>
                    <a:cubicBezTo>
                      <a:pt x="24" y="3"/>
                      <a:pt x="25" y="2"/>
                      <a:pt x="27" y="2"/>
                    </a:cubicBezTo>
                    <a:cubicBezTo>
                      <a:pt x="32" y="2"/>
                      <a:pt x="37" y="7"/>
                      <a:pt x="42" y="14"/>
                    </a:cubicBezTo>
                    <a:cubicBezTo>
                      <a:pt x="43" y="15"/>
                      <a:pt x="44" y="16"/>
                      <a:pt x="44" y="17"/>
                    </a:cubicBezTo>
                    <a:cubicBezTo>
                      <a:pt x="55" y="27"/>
                      <a:pt x="68" y="34"/>
                      <a:pt x="86" y="39"/>
                    </a:cubicBezTo>
                    <a:cubicBezTo>
                      <a:pt x="87" y="30"/>
                      <a:pt x="91" y="21"/>
                      <a:pt x="97" y="14"/>
                    </a:cubicBezTo>
                    <a:cubicBezTo>
                      <a:pt x="106" y="5"/>
                      <a:pt x="118" y="0"/>
                      <a:pt x="131" y="0"/>
                    </a:cubicBezTo>
                    <a:cubicBezTo>
                      <a:pt x="136" y="0"/>
                      <a:pt x="140" y="1"/>
                      <a:pt x="145" y="2"/>
                    </a:cubicBezTo>
                    <a:cubicBezTo>
                      <a:pt x="150" y="4"/>
                      <a:pt x="155" y="7"/>
                      <a:pt x="160" y="10"/>
                    </a:cubicBezTo>
                    <a:cubicBezTo>
                      <a:pt x="164" y="10"/>
                      <a:pt x="168" y="8"/>
                      <a:pt x="172" y="6"/>
                    </a:cubicBezTo>
                    <a:cubicBezTo>
                      <a:pt x="172" y="6"/>
                      <a:pt x="173" y="6"/>
                      <a:pt x="174" y="5"/>
                    </a:cubicBezTo>
                    <a:cubicBezTo>
                      <a:pt x="176" y="4"/>
                      <a:pt x="180" y="2"/>
                      <a:pt x="183" y="2"/>
                    </a:cubicBezTo>
                    <a:cubicBezTo>
                      <a:pt x="187" y="2"/>
                      <a:pt x="189" y="3"/>
                      <a:pt x="190" y="6"/>
                    </a:cubicBezTo>
                    <a:cubicBezTo>
                      <a:pt x="191" y="9"/>
                      <a:pt x="191" y="13"/>
                      <a:pt x="190" y="17"/>
                    </a:cubicBezTo>
                    <a:cubicBezTo>
                      <a:pt x="192" y="17"/>
                      <a:pt x="194" y="17"/>
                      <a:pt x="195" y="18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9" y="29"/>
                      <a:pt x="194" y="36"/>
                      <a:pt x="190" y="42"/>
                    </a:cubicBezTo>
                    <a:cubicBezTo>
                      <a:pt x="188" y="44"/>
                      <a:pt x="186" y="46"/>
                      <a:pt x="184" y="47"/>
                    </a:cubicBezTo>
                    <a:cubicBezTo>
                      <a:pt x="181" y="50"/>
                      <a:pt x="179" y="52"/>
                      <a:pt x="179" y="54"/>
                    </a:cubicBezTo>
                    <a:cubicBezTo>
                      <a:pt x="181" y="70"/>
                      <a:pt x="174" y="87"/>
                      <a:pt x="169" y="99"/>
                    </a:cubicBezTo>
                    <a:cubicBezTo>
                      <a:pt x="157" y="125"/>
                      <a:pt x="134" y="145"/>
                      <a:pt x="105" y="154"/>
                    </a:cubicBezTo>
                    <a:cubicBezTo>
                      <a:pt x="93" y="158"/>
                      <a:pt x="81" y="160"/>
                      <a:pt x="68" y="160"/>
                    </a:cubicBezTo>
                    <a:close/>
                    <a:moveTo>
                      <a:pt x="10" y="126"/>
                    </a:moveTo>
                    <a:cubicBezTo>
                      <a:pt x="12" y="130"/>
                      <a:pt x="21" y="139"/>
                      <a:pt x="24" y="141"/>
                    </a:cubicBezTo>
                    <a:cubicBezTo>
                      <a:pt x="36" y="148"/>
                      <a:pt x="52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80" y="152"/>
                      <a:pt x="92" y="150"/>
                      <a:pt x="103" y="147"/>
                    </a:cubicBezTo>
                    <a:cubicBezTo>
                      <a:pt x="129" y="138"/>
                      <a:pt x="150" y="120"/>
                      <a:pt x="161" y="96"/>
                    </a:cubicBezTo>
                    <a:cubicBezTo>
                      <a:pt x="166" y="85"/>
                      <a:pt x="172" y="69"/>
                      <a:pt x="171" y="55"/>
                    </a:cubicBezTo>
                    <a:cubicBezTo>
                      <a:pt x="171" y="49"/>
                      <a:pt x="175" y="45"/>
                      <a:pt x="179" y="41"/>
                    </a:cubicBezTo>
                    <a:cubicBezTo>
                      <a:pt x="181" y="40"/>
                      <a:pt x="183" y="39"/>
                      <a:pt x="184" y="37"/>
                    </a:cubicBezTo>
                    <a:cubicBezTo>
                      <a:pt x="190" y="29"/>
                      <a:pt x="191" y="25"/>
                      <a:pt x="191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89" y="25"/>
                      <a:pt x="187" y="25"/>
                      <a:pt x="186" y="25"/>
                    </a:cubicBezTo>
                    <a:cubicBezTo>
                      <a:pt x="185" y="26"/>
                      <a:pt x="185" y="26"/>
                      <a:pt x="184" y="26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3" y="13"/>
                      <a:pt x="183" y="11"/>
                      <a:pt x="183" y="10"/>
                    </a:cubicBezTo>
                    <a:cubicBezTo>
                      <a:pt x="181" y="10"/>
                      <a:pt x="179" y="11"/>
                      <a:pt x="178" y="12"/>
                    </a:cubicBezTo>
                    <a:cubicBezTo>
                      <a:pt x="177" y="13"/>
                      <a:pt x="176" y="13"/>
                      <a:pt x="175" y="13"/>
                    </a:cubicBezTo>
                    <a:cubicBezTo>
                      <a:pt x="170" y="16"/>
                      <a:pt x="164" y="18"/>
                      <a:pt x="159" y="18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2" y="14"/>
                      <a:pt x="147" y="11"/>
                      <a:pt x="142" y="10"/>
                    </a:cubicBezTo>
                    <a:cubicBezTo>
                      <a:pt x="139" y="8"/>
                      <a:pt x="135" y="8"/>
                      <a:pt x="131" y="8"/>
                    </a:cubicBezTo>
                    <a:cubicBezTo>
                      <a:pt x="121" y="8"/>
                      <a:pt x="110" y="12"/>
                      <a:pt x="103" y="19"/>
                    </a:cubicBezTo>
                    <a:cubicBezTo>
                      <a:pt x="97" y="26"/>
                      <a:pt x="94" y="35"/>
                      <a:pt x="94" y="44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7" y="42"/>
                      <a:pt x="51" y="34"/>
                      <a:pt x="39" y="22"/>
                    </a:cubicBezTo>
                    <a:cubicBezTo>
                      <a:pt x="38" y="22"/>
                      <a:pt x="37" y="20"/>
                      <a:pt x="35" y="18"/>
                    </a:cubicBezTo>
                    <a:cubicBezTo>
                      <a:pt x="34" y="16"/>
                      <a:pt x="30" y="11"/>
                      <a:pt x="28" y="10"/>
                    </a:cubicBezTo>
                    <a:cubicBezTo>
                      <a:pt x="21" y="16"/>
                      <a:pt x="19" y="22"/>
                      <a:pt x="18" y="31"/>
                    </a:cubicBezTo>
                    <a:cubicBezTo>
                      <a:pt x="18" y="36"/>
                      <a:pt x="18" y="40"/>
                      <a:pt x="19" y="44"/>
                    </a:cubicBezTo>
                    <a:cubicBezTo>
                      <a:pt x="19" y="45"/>
                      <a:pt x="20" y="47"/>
                      <a:pt x="21" y="49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6"/>
                    </a:cubicBezTo>
                    <a:cubicBezTo>
                      <a:pt x="17" y="65"/>
                      <a:pt x="19" y="72"/>
                      <a:pt x="23" y="78"/>
                    </a:cubicBezTo>
                    <a:cubicBezTo>
                      <a:pt x="24" y="81"/>
                      <a:pt x="26" y="83"/>
                      <a:pt x="28" y="85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91"/>
                      <a:pt x="30" y="94"/>
                      <a:pt x="31" y="97"/>
                    </a:cubicBezTo>
                    <a:cubicBezTo>
                      <a:pt x="34" y="105"/>
                      <a:pt x="41" y="111"/>
                      <a:pt x="50" y="115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40" y="125"/>
                      <a:pt x="32" y="126"/>
                      <a:pt x="23" y="126"/>
                    </a:cubicBezTo>
                    <a:cubicBezTo>
                      <a:pt x="21" y="126"/>
                      <a:pt x="19" y="126"/>
                      <a:pt x="17" y="126"/>
                    </a:cubicBezTo>
                    <a:cubicBezTo>
                      <a:pt x="15" y="126"/>
                      <a:pt x="13" y="126"/>
                      <a:pt x="11" y="126"/>
                    </a:cubicBezTo>
                    <a:cubicBezTo>
                      <a:pt x="11" y="126"/>
                      <a:pt x="10" y="126"/>
                      <a:pt x="10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2467337" y="3486639"/>
              <a:ext cx="226590" cy="226590"/>
              <a:chOff x="2534291" y="3545641"/>
              <a:chExt cx="226590" cy="226590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2534291" y="3545641"/>
                <a:ext cx="226590" cy="226590"/>
              </a:xfrm>
              <a:prstGeom prst="ellipse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35"/>
              <p:cNvSpPr>
                <a:spLocks noEditPoints="1"/>
              </p:cNvSpPr>
              <p:nvPr/>
            </p:nvSpPr>
            <p:spPr bwMode="auto">
              <a:xfrm>
                <a:off x="2622940" y="3609719"/>
                <a:ext cx="49231" cy="98462"/>
              </a:xfrm>
              <a:custGeom>
                <a:avLst/>
                <a:gdLst>
                  <a:gd name="T0" fmla="*/ 60 w 88"/>
                  <a:gd name="T1" fmla="*/ 176 h 176"/>
                  <a:gd name="T2" fmla="*/ 16 w 88"/>
                  <a:gd name="T3" fmla="*/ 176 h 176"/>
                  <a:gd name="T4" fmla="*/ 16 w 88"/>
                  <a:gd name="T5" fmla="*/ 92 h 176"/>
                  <a:gd name="T6" fmla="*/ 0 w 88"/>
                  <a:gd name="T7" fmla="*/ 92 h 176"/>
                  <a:gd name="T8" fmla="*/ 0 w 88"/>
                  <a:gd name="T9" fmla="*/ 56 h 176"/>
                  <a:gd name="T10" fmla="*/ 16 w 88"/>
                  <a:gd name="T11" fmla="*/ 56 h 176"/>
                  <a:gd name="T12" fmla="*/ 17 w 88"/>
                  <a:gd name="T13" fmla="*/ 39 h 176"/>
                  <a:gd name="T14" fmla="*/ 57 w 88"/>
                  <a:gd name="T15" fmla="*/ 0 h 176"/>
                  <a:gd name="T16" fmla="*/ 88 w 88"/>
                  <a:gd name="T17" fmla="*/ 0 h 176"/>
                  <a:gd name="T18" fmla="*/ 88 w 88"/>
                  <a:gd name="T19" fmla="*/ 37 h 176"/>
                  <a:gd name="T20" fmla="*/ 64 w 88"/>
                  <a:gd name="T21" fmla="*/ 37 h 176"/>
                  <a:gd name="T22" fmla="*/ 60 w 88"/>
                  <a:gd name="T23" fmla="*/ 40 h 176"/>
                  <a:gd name="T24" fmla="*/ 60 w 88"/>
                  <a:gd name="T25" fmla="*/ 56 h 176"/>
                  <a:gd name="T26" fmla="*/ 84 w 88"/>
                  <a:gd name="T27" fmla="*/ 56 h 176"/>
                  <a:gd name="T28" fmla="*/ 85 w 88"/>
                  <a:gd name="T29" fmla="*/ 92 h 176"/>
                  <a:gd name="T30" fmla="*/ 60 w 88"/>
                  <a:gd name="T31" fmla="*/ 92 h 176"/>
                  <a:gd name="T32" fmla="*/ 60 w 88"/>
                  <a:gd name="T33" fmla="*/ 176 h 176"/>
                  <a:gd name="T34" fmla="*/ 24 w 88"/>
                  <a:gd name="T35" fmla="*/ 168 h 176"/>
                  <a:gd name="T36" fmla="*/ 52 w 88"/>
                  <a:gd name="T37" fmla="*/ 168 h 176"/>
                  <a:gd name="T38" fmla="*/ 53 w 88"/>
                  <a:gd name="T39" fmla="*/ 84 h 176"/>
                  <a:gd name="T40" fmla="*/ 77 w 88"/>
                  <a:gd name="T41" fmla="*/ 84 h 176"/>
                  <a:gd name="T42" fmla="*/ 76 w 88"/>
                  <a:gd name="T43" fmla="*/ 64 h 176"/>
                  <a:gd name="T44" fmla="*/ 52 w 88"/>
                  <a:gd name="T45" fmla="*/ 64 h 176"/>
                  <a:gd name="T46" fmla="*/ 53 w 88"/>
                  <a:gd name="T47" fmla="*/ 41 h 176"/>
                  <a:gd name="T48" fmla="*/ 64 w 88"/>
                  <a:gd name="T49" fmla="*/ 29 h 176"/>
                  <a:gd name="T50" fmla="*/ 79 w 88"/>
                  <a:gd name="T51" fmla="*/ 29 h 176"/>
                  <a:gd name="T52" fmla="*/ 79 w 88"/>
                  <a:gd name="T53" fmla="*/ 8 h 176"/>
                  <a:gd name="T54" fmla="*/ 57 w 88"/>
                  <a:gd name="T55" fmla="*/ 8 h 176"/>
                  <a:gd name="T56" fmla="*/ 25 w 88"/>
                  <a:gd name="T57" fmla="*/ 39 h 176"/>
                  <a:gd name="T58" fmla="*/ 24 w 88"/>
                  <a:gd name="T59" fmla="*/ 64 h 176"/>
                  <a:gd name="T60" fmla="*/ 8 w 88"/>
                  <a:gd name="T61" fmla="*/ 64 h 176"/>
                  <a:gd name="T62" fmla="*/ 8 w 88"/>
                  <a:gd name="T63" fmla="*/ 84 h 176"/>
                  <a:gd name="T64" fmla="*/ 24 w 88"/>
                  <a:gd name="T65" fmla="*/ 84 h 176"/>
                  <a:gd name="T66" fmla="*/ 24 w 88"/>
                  <a:gd name="T67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176">
                    <a:moveTo>
                      <a:pt x="60" y="176"/>
                    </a:move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20"/>
                      <a:pt x="28" y="0"/>
                      <a:pt x="57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37"/>
                      <a:pt x="60" y="37"/>
                      <a:pt x="60" y="40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60" y="92"/>
                      <a:pt x="60" y="92"/>
                      <a:pt x="60" y="92"/>
                    </a:cubicBezTo>
                    <a:lnTo>
                      <a:pt x="60" y="176"/>
                    </a:lnTo>
                    <a:close/>
                    <a:moveTo>
                      <a:pt x="24" y="168"/>
                    </a:moveTo>
                    <a:cubicBezTo>
                      <a:pt x="52" y="168"/>
                      <a:pt x="52" y="168"/>
                      <a:pt x="52" y="168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33"/>
                      <a:pt x="59" y="29"/>
                      <a:pt x="64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28" y="8"/>
                      <a:pt x="25" y="32"/>
                      <a:pt x="25" y="39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4" y="84"/>
                      <a:pt x="24" y="84"/>
                      <a:pt x="24" y="84"/>
                    </a:cubicBezTo>
                    <a:lnTo>
                      <a:pt x="24" y="16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13" name="Group 212"/>
          <p:cNvGrpSpPr/>
          <p:nvPr/>
        </p:nvGrpSpPr>
        <p:grpSpPr>
          <a:xfrm>
            <a:off x="8058369" y="1957093"/>
            <a:ext cx="537802" cy="226590"/>
            <a:chOff x="2467337" y="3486639"/>
            <a:chExt cx="537802" cy="226590"/>
          </a:xfrm>
        </p:grpSpPr>
        <p:grpSp>
          <p:nvGrpSpPr>
            <p:cNvPr id="214" name="Group 213"/>
            <p:cNvGrpSpPr/>
            <p:nvPr/>
          </p:nvGrpSpPr>
          <p:grpSpPr>
            <a:xfrm>
              <a:off x="2778549" y="3486639"/>
              <a:ext cx="226590" cy="226590"/>
              <a:chOff x="2778549" y="3545641"/>
              <a:chExt cx="226590" cy="226590"/>
            </a:xfrm>
          </p:grpSpPr>
          <p:sp>
            <p:nvSpPr>
              <p:cNvPr id="218" name="Oval 217"/>
              <p:cNvSpPr/>
              <p:nvPr/>
            </p:nvSpPr>
            <p:spPr>
              <a:xfrm>
                <a:off x="2778549" y="3545641"/>
                <a:ext cx="226590" cy="226590"/>
              </a:xfrm>
              <a:prstGeom prst="ellipse">
                <a:avLst/>
              </a:prstGeom>
              <a:solidFill>
                <a:srgbClr val="2EA6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Freeform 22"/>
              <p:cNvSpPr>
                <a:spLocks noEditPoints="1"/>
              </p:cNvSpPr>
              <p:nvPr/>
            </p:nvSpPr>
            <p:spPr bwMode="auto">
              <a:xfrm>
                <a:off x="2835895" y="3614137"/>
                <a:ext cx="111915" cy="89594"/>
              </a:xfrm>
              <a:custGeom>
                <a:avLst/>
                <a:gdLst>
                  <a:gd name="T0" fmla="*/ 68 w 200"/>
                  <a:gd name="T1" fmla="*/ 160 h 160"/>
                  <a:gd name="T2" fmla="*/ 2 w 200"/>
                  <a:gd name="T3" fmla="*/ 123 h 160"/>
                  <a:gd name="T4" fmla="*/ 17 w 200"/>
                  <a:gd name="T5" fmla="*/ 118 h 160"/>
                  <a:gd name="T6" fmla="*/ 24 w 200"/>
                  <a:gd name="T7" fmla="*/ 100 h 160"/>
                  <a:gd name="T8" fmla="*/ 16 w 200"/>
                  <a:gd name="T9" fmla="*/ 82 h 160"/>
                  <a:gd name="T10" fmla="*/ 12 w 200"/>
                  <a:gd name="T11" fmla="*/ 49 h 160"/>
                  <a:gd name="T12" fmla="*/ 10 w 200"/>
                  <a:gd name="T13" fmla="*/ 31 h 160"/>
                  <a:gd name="T14" fmla="*/ 27 w 200"/>
                  <a:gd name="T15" fmla="*/ 2 h 160"/>
                  <a:gd name="T16" fmla="*/ 44 w 200"/>
                  <a:gd name="T17" fmla="*/ 17 h 160"/>
                  <a:gd name="T18" fmla="*/ 97 w 200"/>
                  <a:gd name="T19" fmla="*/ 14 h 160"/>
                  <a:gd name="T20" fmla="*/ 145 w 200"/>
                  <a:gd name="T21" fmla="*/ 2 h 160"/>
                  <a:gd name="T22" fmla="*/ 172 w 200"/>
                  <a:gd name="T23" fmla="*/ 6 h 160"/>
                  <a:gd name="T24" fmla="*/ 183 w 200"/>
                  <a:gd name="T25" fmla="*/ 2 h 160"/>
                  <a:gd name="T26" fmla="*/ 190 w 200"/>
                  <a:gd name="T27" fmla="*/ 17 h 160"/>
                  <a:gd name="T28" fmla="*/ 196 w 200"/>
                  <a:gd name="T29" fmla="*/ 18 h 160"/>
                  <a:gd name="T30" fmla="*/ 197 w 200"/>
                  <a:gd name="T31" fmla="*/ 19 h 160"/>
                  <a:gd name="T32" fmla="*/ 197 w 200"/>
                  <a:gd name="T33" fmla="*/ 20 h 160"/>
                  <a:gd name="T34" fmla="*/ 200 w 200"/>
                  <a:gd name="T35" fmla="*/ 23 h 160"/>
                  <a:gd name="T36" fmla="*/ 190 w 200"/>
                  <a:gd name="T37" fmla="*/ 42 h 160"/>
                  <a:gd name="T38" fmla="*/ 179 w 200"/>
                  <a:gd name="T39" fmla="*/ 54 h 160"/>
                  <a:gd name="T40" fmla="*/ 105 w 200"/>
                  <a:gd name="T41" fmla="*/ 154 h 160"/>
                  <a:gd name="T42" fmla="*/ 10 w 200"/>
                  <a:gd name="T43" fmla="*/ 126 h 160"/>
                  <a:gd name="T44" fmla="*/ 68 w 200"/>
                  <a:gd name="T45" fmla="*/ 152 h 160"/>
                  <a:gd name="T46" fmla="*/ 103 w 200"/>
                  <a:gd name="T47" fmla="*/ 147 h 160"/>
                  <a:gd name="T48" fmla="*/ 171 w 200"/>
                  <a:gd name="T49" fmla="*/ 55 h 160"/>
                  <a:gd name="T50" fmla="*/ 184 w 200"/>
                  <a:gd name="T51" fmla="*/ 37 h 160"/>
                  <a:gd name="T52" fmla="*/ 190 w 200"/>
                  <a:gd name="T53" fmla="*/ 25 h 160"/>
                  <a:gd name="T54" fmla="*/ 184 w 200"/>
                  <a:gd name="T55" fmla="*/ 26 h 160"/>
                  <a:gd name="T56" fmla="*/ 179 w 200"/>
                  <a:gd name="T57" fmla="*/ 21 h 160"/>
                  <a:gd name="T58" fmla="*/ 178 w 200"/>
                  <a:gd name="T59" fmla="*/ 12 h 160"/>
                  <a:gd name="T60" fmla="*/ 159 w 200"/>
                  <a:gd name="T61" fmla="*/ 18 h 160"/>
                  <a:gd name="T62" fmla="*/ 156 w 200"/>
                  <a:gd name="T63" fmla="*/ 17 h 160"/>
                  <a:gd name="T64" fmla="*/ 131 w 200"/>
                  <a:gd name="T65" fmla="*/ 8 h 160"/>
                  <a:gd name="T66" fmla="*/ 94 w 200"/>
                  <a:gd name="T67" fmla="*/ 44 h 160"/>
                  <a:gd name="T68" fmla="*/ 89 w 200"/>
                  <a:gd name="T69" fmla="*/ 48 h 160"/>
                  <a:gd name="T70" fmla="*/ 35 w 200"/>
                  <a:gd name="T71" fmla="*/ 18 h 160"/>
                  <a:gd name="T72" fmla="*/ 18 w 200"/>
                  <a:gd name="T73" fmla="*/ 31 h 160"/>
                  <a:gd name="T74" fmla="*/ 21 w 200"/>
                  <a:gd name="T75" fmla="*/ 49 h 160"/>
                  <a:gd name="T76" fmla="*/ 18 w 200"/>
                  <a:gd name="T77" fmla="*/ 55 h 160"/>
                  <a:gd name="T78" fmla="*/ 23 w 200"/>
                  <a:gd name="T79" fmla="*/ 78 h 160"/>
                  <a:gd name="T80" fmla="*/ 30 w 200"/>
                  <a:gd name="T81" fmla="*/ 87 h 160"/>
                  <a:gd name="T82" fmla="*/ 31 w 200"/>
                  <a:gd name="T83" fmla="*/ 97 h 160"/>
                  <a:gd name="T84" fmla="*/ 60 w 200"/>
                  <a:gd name="T85" fmla="*/ 119 h 160"/>
                  <a:gd name="T86" fmla="*/ 23 w 200"/>
                  <a:gd name="T87" fmla="*/ 126 h 160"/>
                  <a:gd name="T88" fmla="*/ 11 w 200"/>
                  <a:gd name="T89" fmla="*/ 12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" h="160">
                    <a:moveTo>
                      <a:pt x="68" y="160"/>
                    </a:moveTo>
                    <a:cubicBezTo>
                      <a:pt x="68" y="160"/>
                      <a:pt x="68" y="160"/>
                      <a:pt x="68" y="160"/>
                    </a:cubicBezTo>
                    <a:cubicBezTo>
                      <a:pt x="50" y="160"/>
                      <a:pt x="33" y="156"/>
                      <a:pt x="20" y="148"/>
                    </a:cubicBezTo>
                    <a:cubicBezTo>
                      <a:pt x="19" y="147"/>
                      <a:pt x="0" y="132"/>
                      <a:pt x="2" y="123"/>
                    </a:cubicBezTo>
                    <a:cubicBezTo>
                      <a:pt x="3" y="121"/>
                      <a:pt x="5" y="118"/>
                      <a:pt x="11" y="118"/>
                    </a:cubicBezTo>
                    <a:cubicBezTo>
                      <a:pt x="13" y="118"/>
                      <a:pt x="15" y="118"/>
                      <a:pt x="17" y="118"/>
                    </a:cubicBezTo>
                    <a:cubicBezTo>
                      <a:pt x="24" y="118"/>
                      <a:pt x="31" y="118"/>
                      <a:pt x="37" y="117"/>
                    </a:cubicBezTo>
                    <a:cubicBezTo>
                      <a:pt x="31" y="112"/>
                      <a:pt x="26" y="107"/>
                      <a:pt x="24" y="100"/>
                    </a:cubicBezTo>
                    <a:cubicBezTo>
                      <a:pt x="23" y="98"/>
                      <a:pt x="21" y="94"/>
                      <a:pt x="21" y="90"/>
                    </a:cubicBezTo>
                    <a:cubicBezTo>
                      <a:pt x="19" y="88"/>
                      <a:pt x="17" y="85"/>
                      <a:pt x="16" y="82"/>
                    </a:cubicBezTo>
                    <a:cubicBezTo>
                      <a:pt x="11" y="75"/>
                      <a:pt x="9" y="66"/>
                      <a:pt x="10" y="56"/>
                    </a:cubicBezTo>
                    <a:cubicBezTo>
                      <a:pt x="10" y="53"/>
                      <a:pt x="11" y="50"/>
                      <a:pt x="12" y="49"/>
                    </a:cubicBezTo>
                    <a:cubicBezTo>
                      <a:pt x="12" y="48"/>
                      <a:pt x="11" y="46"/>
                      <a:pt x="11" y="45"/>
                    </a:cubicBezTo>
                    <a:cubicBezTo>
                      <a:pt x="10" y="41"/>
                      <a:pt x="10" y="36"/>
                      <a:pt x="10" y="31"/>
                    </a:cubicBezTo>
                    <a:cubicBezTo>
                      <a:pt x="11" y="20"/>
                      <a:pt x="15" y="12"/>
                      <a:pt x="22" y="4"/>
                    </a:cubicBezTo>
                    <a:cubicBezTo>
                      <a:pt x="24" y="3"/>
                      <a:pt x="25" y="2"/>
                      <a:pt x="27" y="2"/>
                    </a:cubicBezTo>
                    <a:cubicBezTo>
                      <a:pt x="32" y="2"/>
                      <a:pt x="37" y="7"/>
                      <a:pt x="42" y="14"/>
                    </a:cubicBezTo>
                    <a:cubicBezTo>
                      <a:pt x="43" y="15"/>
                      <a:pt x="44" y="16"/>
                      <a:pt x="44" y="17"/>
                    </a:cubicBezTo>
                    <a:cubicBezTo>
                      <a:pt x="55" y="27"/>
                      <a:pt x="68" y="34"/>
                      <a:pt x="86" y="39"/>
                    </a:cubicBezTo>
                    <a:cubicBezTo>
                      <a:pt x="87" y="30"/>
                      <a:pt x="91" y="21"/>
                      <a:pt x="97" y="14"/>
                    </a:cubicBezTo>
                    <a:cubicBezTo>
                      <a:pt x="106" y="5"/>
                      <a:pt x="118" y="0"/>
                      <a:pt x="131" y="0"/>
                    </a:cubicBezTo>
                    <a:cubicBezTo>
                      <a:pt x="136" y="0"/>
                      <a:pt x="140" y="1"/>
                      <a:pt x="145" y="2"/>
                    </a:cubicBezTo>
                    <a:cubicBezTo>
                      <a:pt x="150" y="4"/>
                      <a:pt x="155" y="7"/>
                      <a:pt x="160" y="10"/>
                    </a:cubicBezTo>
                    <a:cubicBezTo>
                      <a:pt x="164" y="10"/>
                      <a:pt x="168" y="8"/>
                      <a:pt x="172" y="6"/>
                    </a:cubicBezTo>
                    <a:cubicBezTo>
                      <a:pt x="172" y="6"/>
                      <a:pt x="173" y="6"/>
                      <a:pt x="174" y="5"/>
                    </a:cubicBezTo>
                    <a:cubicBezTo>
                      <a:pt x="176" y="4"/>
                      <a:pt x="180" y="2"/>
                      <a:pt x="183" y="2"/>
                    </a:cubicBezTo>
                    <a:cubicBezTo>
                      <a:pt x="187" y="2"/>
                      <a:pt x="189" y="3"/>
                      <a:pt x="190" y="6"/>
                    </a:cubicBezTo>
                    <a:cubicBezTo>
                      <a:pt x="191" y="9"/>
                      <a:pt x="191" y="13"/>
                      <a:pt x="190" y="17"/>
                    </a:cubicBezTo>
                    <a:cubicBezTo>
                      <a:pt x="192" y="17"/>
                      <a:pt x="194" y="17"/>
                      <a:pt x="195" y="18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9" y="29"/>
                      <a:pt x="194" y="36"/>
                      <a:pt x="190" y="42"/>
                    </a:cubicBezTo>
                    <a:cubicBezTo>
                      <a:pt x="188" y="44"/>
                      <a:pt x="186" y="46"/>
                      <a:pt x="184" y="47"/>
                    </a:cubicBezTo>
                    <a:cubicBezTo>
                      <a:pt x="181" y="50"/>
                      <a:pt x="179" y="52"/>
                      <a:pt x="179" y="54"/>
                    </a:cubicBezTo>
                    <a:cubicBezTo>
                      <a:pt x="181" y="70"/>
                      <a:pt x="174" y="87"/>
                      <a:pt x="169" y="99"/>
                    </a:cubicBezTo>
                    <a:cubicBezTo>
                      <a:pt x="157" y="125"/>
                      <a:pt x="134" y="145"/>
                      <a:pt x="105" y="154"/>
                    </a:cubicBezTo>
                    <a:cubicBezTo>
                      <a:pt x="93" y="158"/>
                      <a:pt x="81" y="160"/>
                      <a:pt x="68" y="160"/>
                    </a:cubicBezTo>
                    <a:close/>
                    <a:moveTo>
                      <a:pt x="10" y="126"/>
                    </a:moveTo>
                    <a:cubicBezTo>
                      <a:pt x="12" y="130"/>
                      <a:pt x="21" y="139"/>
                      <a:pt x="24" y="141"/>
                    </a:cubicBezTo>
                    <a:cubicBezTo>
                      <a:pt x="36" y="148"/>
                      <a:pt x="52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80" y="152"/>
                      <a:pt x="92" y="150"/>
                      <a:pt x="103" y="147"/>
                    </a:cubicBezTo>
                    <a:cubicBezTo>
                      <a:pt x="129" y="138"/>
                      <a:pt x="150" y="120"/>
                      <a:pt x="161" y="96"/>
                    </a:cubicBezTo>
                    <a:cubicBezTo>
                      <a:pt x="166" y="85"/>
                      <a:pt x="172" y="69"/>
                      <a:pt x="171" y="55"/>
                    </a:cubicBezTo>
                    <a:cubicBezTo>
                      <a:pt x="171" y="49"/>
                      <a:pt x="175" y="45"/>
                      <a:pt x="179" y="41"/>
                    </a:cubicBezTo>
                    <a:cubicBezTo>
                      <a:pt x="181" y="40"/>
                      <a:pt x="183" y="39"/>
                      <a:pt x="184" y="37"/>
                    </a:cubicBezTo>
                    <a:cubicBezTo>
                      <a:pt x="190" y="29"/>
                      <a:pt x="191" y="25"/>
                      <a:pt x="191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89" y="25"/>
                      <a:pt x="187" y="25"/>
                      <a:pt x="186" y="25"/>
                    </a:cubicBezTo>
                    <a:cubicBezTo>
                      <a:pt x="185" y="26"/>
                      <a:pt x="185" y="26"/>
                      <a:pt x="184" y="26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3" y="13"/>
                      <a:pt x="183" y="11"/>
                      <a:pt x="183" y="10"/>
                    </a:cubicBezTo>
                    <a:cubicBezTo>
                      <a:pt x="181" y="10"/>
                      <a:pt x="179" y="11"/>
                      <a:pt x="178" y="12"/>
                    </a:cubicBezTo>
                    <a:cubicBezTo>
                      <a:pt x="177" y="13"/>
                      <a:pt x="176" y="13"/>
                      <a:pt x="175" y="13"/>
                    </a:cubicBezTo>
                    <a:cubicBezTo>
                      <a:pt x="170" y="16"/>
                      <a:pt x="164" y="18"/>
                      <a:pt x="159" y="18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2" y="14"/>
                      <a:pt x="147" y="11"/>
                      <a:pt x="142" y="10"/>
                    </a:cubicBezTo>
                    <a:cubicBezTo>
                      <a:pt x="139" y="8"/>
                      <a:pt x="135" y="8"/>
                      <a:pt x="131" y="8"/>
                    </a:cubicBezTo>
                    <a:cubicBezTo>
                      <a:pt x="121" y="8"/>
                      <a:pt x="110" y="12"/>
                      <a:pt x="103" y="19"/>
                    </a:cubicBezTo>
                    <a:cubicBezTo>
                      <a:pt x="97" y="26"/>
                      <a:pt x="94" y="35"/>
                      <a:pt x="94" y="44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7" y="42"/>
                      <a:pt x="51" y="34"/>
                      <a:pt x="39" y="22"/>
                    </a:cubicBezTo>
                    <a:cubicBezTo>
                      <a:pt x="38" y="22"/>
                      <a:pt x="37" y="20"/>
                      <a:pt x="35" y="18"/>
                    </a:cubicBezTo>
                    <a:cubicBezTo>
                      <a:pt x="34" y="16"/>
                      <a:pt x="30" y="11"/>
                      <a:pt x="28" y="10"/>
                    </a:cubicBezTo>
                    <a:cubicBezTo>
                      <a:pt x="21" y="16"/>
                      <a:pt x="19" y="22"/>
                      <a:pt x="18" y="31"/>
                    </a:cubicBezTo>
                    <a:cubicBezTo>
                      <a:pt x="18" y="36"/>
                      <a:pt x="18" y="40"/>
                      <a:pt x="19" y="44"/>
                    </a:cubicBezTo>
                    <a:cubicBezTo>
                      <a:pt x="19" y="45"/>
                      <a:pt x="20" y="47"/>
                      <a:pt x="21" y="49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6"/>
                    </a:cubicBezTo>
                    <a:cubicBezTo>
                      <a:pt x="17" y="65"/>
                      <a:pt x="19" y="72"/>
                      <a:pt x="23" y="78"/>
                    </a:cubicBezTo>
                    <a:cubicBezTo>
                      <a:pt x="24" y="81"/>
                      <a:pt x="26" y="83"/>
                      <a:pt x="28" y="85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91"/>
                      <a:pt x="30" y="94"/>
                      <a:pt x="31" y="97"/>
                    </a:cubicBezTo>
                    <a:cubicBezTo>
                      <a:pt x="34" y="105"/>
                      <a:pt x="41" y="111"/>
                      <a:pt x="50" y="115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40" y="125"/>
                      <a:pt x="32" y="126"/>
                      <a:pt x="23" y="126"/>
                    </a:cubicBezTo>
                    <a:cubicBezTo>
                      <a:pt x="21" y="126"/>
                      <a:pt x="19" y="126"/>
                      <a:pt x="17" y="126"/>
                    </a:cubicBezTo>
                    <a:cubicBezTo>
                      <a:pt x="15" y="126"/>
                      <a:pt x="13" y="126"/>
                      <a:pt x="11" y="126"/>
                    </a:cubicBezTo>
                    <a:cubicBezTo>
                      <a:pt x="11" y="126"/>
                      <a:pt x="10" y="126"/>
                      <a:pt x="10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2467337" y="3486639"/>
              <a:ext cx="226590" cy="226590"/>
              <a:chOff x="2534291" y="3545641"/>
              <a:chExt cx="226590" cy="226590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2534291" y="3545641"/>
                <a:ext cx="226590" cy="226590"/>
              </a:xfrm>
              <a:prstGeom prst="ellipse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Freeform 35"/>
              <p:cNvSpPr>
                <a:spLocks noEditPoints="1"/>
              </p:cNvSpPr>
              <p:nvPr/>
            </p:nvSpPr>
            <p:spPr bwMode="auto">
              <a:xfrm>
                <a:off x="2622940" y="3609719"/>
                <a:ext cx="49231" cy="98462"/>
              </a:xfrm>
              <a:custGeom>
                <a:avLst/>
                <a:gdLst>
                  <a:gd name="T0" fmla="*/ 60 w 88"/>
                  <a:gd name="T1" fmla="*/ 176 h 176"/>
                  <a:gd name="T2" fmla="*/ 16 w 88"/>
                  <a:gd name="T3" fmla="*/ 176 h 176"/>
                  <a:gd name="T4" fmla="*/ 16 w 88"/>
                  <a:gd name="T5" fmla="*/ 92 h 176"/>
                  <a:gd name="T6" fmla="*/ 0 w 88"/>
                  <a:gd name="T7" fmla="*/ 92 h 176"/>
                  <a:gd name="T8" fmla="*/ 0 w 88"/>
                  <a:gd name="T9" fmla="*/ 56 h 176"/>
                  <a:gd name="T10" fmla="*/ 16 w 88"/>
                  <a:gd name="T11" fmla="*/ 56 h 176"/>
                  <a:gd name="T12" fmla="*/ 17 w 88"/>
                  <a:gd name="T13" fmla="*/ 39 h 176"/>
                  <a:gd name="T14" fmla="*/ 57 w 88"/>
                  <a:gd name="T15" fmla="*/ 0 h 176"/>
                  <a:gd name="T16" fmla="*/ 88 w 88"/>
                  <a:gd name="T17" fmla="*/ 0 h 176"/>
                  <a:gd name="T18" fmla="*/ 88 w 88"/>
                  <a:gd name="T19" fmla="*/ 37 h 176"/>
                  <a:gd name="T20" fmla="*/ 64 w 88"/>
                  <a:gd name="T21" fmla="*/ 37 h 176"/>
                  <a:gd name="T22" fmla="*/ 60 w 88"/>
                  <a:gd name="T23" fmla="*/ 40 h 176"/>
                  <a:gd name="T24" fmla="*/ 60 w 88"/>
                  <a:gd name="T25" fmla="*/ 56 h 176"/>
                  <a:gd name="T26" fmla="*/ 84 w 88"/>
                  <a:gd name="T27" fmla="*/ 56 h 176"/>
                  <a:gd name="T28" fmla="*/ 85 w 88"/>
                  <a:gd name="T29" fmla="*/ 92 h 176"/>
                  <a:gd name="T30" fmla="*/ 60 w 88"/>
                  <a:gd name="T31" fmla="*/ 92 h 176"/>
                  <a:gd name="T32" fmla="*/ 60 w 88"/>
                  <a:gd name="T33" fmla="*/ 176 h 176"/>
                  <a:gd name="T34" fmla="*/ 24 w 88"/>
                  <a:gd name="T35" fmla="*/ 168 h 176"/>
                  <a:gd name="T36" fmla="*/ 52 w 88"/>
                  <a:gd name="T37" fmla="*/ 168 h 176"/>
                  <a:gd name="T38" fmla="*/ 53 w 88"/>
                  <a:gd name="T39" fmla="*/ 84 h 176"/>
                  <a:gd name="T40" fmla="*/ 77 w 88"/>
                  <a:gd name="T41" fmla="*/ 84 h 176"/>
                  <a:gd name="T42" fmla="*/ 76 w 88"/>
                  <a:gd name="T43" fmla="*/ 64 h 176"/>
                  <a:gd name="T44" fmla="*/ 52 w 88"/>
                  <a:gd name="T45" fmla="*/ 64 h 176"/>
                  <a:gd name="T46" fmla="*/ 53 w 88"/>
                  <a:gd name="T47" fmla="*/ 41 h 176"/>
                  <a:gd name="T48" fmla="*/ 64 w 88"/>
                  <a:gd name="T49" fmla="*/ 29 h 176"/>
                  <a:gd name="T50" fmla="*/ 79 w 88"/>
                  <a:gd name="T51" fmla="*/ 29 h 176"/>
                  <a:gd name="T52" fmla="*/ 79 w 88"/>
                  <a:gd name="T53" fmla="*/ 8 h 176"/>
                  <a:gd name="T54" fmla="*/ 57 w 88"/>
                  <a:gd name="T55" fmla="*/ 8 h 176"/>
                  <a:gd name="T56" fmla="*/ 25 w 88"/>
                  <a:gd name="T57" fmla="*/ 39 h 176"/>
                  <a:gd name="T58" fmla="*/ 24 w 88"/>
                  <a:gd name="T59" fmla="*/ 64 h 176"/>
                  <a:gd name="T60" fmla="*/ 8 w 88"/>
                  <a:gd name="T61" fmla="*/ 64 h 176"/>
                  <a:gd name="T62" fmla="*/ 8 w 88"/>
                  <a:gd name="T63" fmla="*/ 84 h 176"/>
                  <a:gd name="T64" fmla="*/ 24 w 88"/>
                  <a:gd name="T65" fmla="*/ 84 h 176"/>
                  <a:gd name="T66" fmla="*/ 24 w 88"/>
                  <a:gd name="T67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176">
                    <a:moveTo>
                      <a:pt x="60" y="176"/>
                    </a:move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20"/>
                      <a:pt x="28" y="0"/>
                      <a:pt x="57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37"/>
                      <a:pt x="60" y="37"/>
                      <a:pt x="60" y="40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60" y="92"/>
                      <a:pt x="60" y="92"/>
                      <a:pt x="60" y="92"/>
                    </a:cubicBezTo>
                    <a:lnTo>
                      <a:pt x="60" y="176"/>
                    </a:lnTo>
                    <a:close/>
                    <a:moveTo>
                      <a:pt x="24" y="168"/>
                    </a:moveTo>
                    <a:cubicBezTo>
                      <a:pt x="52" y="168"/>
                      <a:pt x="52" y="168"/>
                      <a:pt x="52" y="168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33"/>
                      <a:pt x="59" y="29"/>
                      <a:pt x="64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28" y="8"/>
                      <a:pt x="25" y="32"/>
                      <a:pt x="25" y="39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4" y="84"/>
                      <a:pt x="24" y="84"/>
                      <a:pt x="24" y="84"/>
                    </a:cubicBezTo>
                    <a:lnTo>
                      <a:pt x="24" y="16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10746539" y="1957093"/>
            <a:ext cx="537802" cy="226590"/>
            <a:chOff x="2467337" y="3486639"/>
            <a:chExt cx="537802" cy="226590"/>
          </a:xfrm>
        </p:grpSpPr>
        <p:grpSp>
          <p:nvGrpSpPr>
            <p:cNvPr id="225" name="Group 224"/>
            <p:cNvGrpSpPr/>
            <p:nvPr/>
          </p:nvGrpSpPr>
          <p:grpSpPr>
            <a:xfrm>
              <a:off x="2778549" y="3486639"/>
              <a:ext cx="226590" cy="226590"/>
              <a:chOff x="2778549" y="3545641"/>
              <a:chExt cx="226590" cy="226590"/>
            </a:xfrm>
          </p:grpSpPr>
          <p:sp>
            <p:nvSpPr>
              <p:cNvPr id="229" name="Oval 228"/>
              <p:cNvSpPr/>
              <p:nvPr/>
            </p:nvSpPr>
            <p:spPr>
              <a:xfrm>
                <a:off x="2778549" y="3545641"/>
                <a:ext cx="226590" cy="226590"/>
              </a:xfrm>
              <a:prstGeom prst="ellipse">
                <a:avLst/>
              </a:prstGeom>
              <a:solidFill>
                <a:srgbClr val="2EA6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Freeform 22"/>
              <p:cNvSpPr>
                <a:spLocks noEditPoints="1"/>
              </p:cNvSpPr>
              <p:nvPr/>
            </p:nvSpPr>
            <p:spPr bwMode="auto">
              <a:xfrm>
                <a:off x="2835895" y="3614137"/>
                <a:ext cx="111915" cy="89594"/>
              </a:xfrm>
              <a:custGeom>
                <a:avLst/>
                <a:gdLst>
                  <a:gd name="T0" fmla="*/ 68 w 200"/>
                  <a:gd name="T1" fmla="*/ 160 h 160"/>
                  <a:gd name="T2" fmla="*/ 2 w 200"/>
                  <a:gd name="T3" fmla="*/ 123 h 160"/>
                  <a:gd name="T4" fmla="*/ 17 w 200"/>
                  <a:gd name="T5" fmla="*/ 118 h 160"/>
                  <a:gd name="T6" fmla="*/ 24 w 200"/>
                  <a:gd name="T7" fmla="*/ 100 h 160"/>
                  <a:gd name="T8" fmla="*/ 16 w 200"/>
                  <a:gd name="T9" fmla="*/ 82 h 160"/>
                  <a:gd name="T10" fmla="*/ 12 w 200"/>
                  <a:gd name="T11" fmla="*/ 49 h 160"/>
                  <a:gd name="T12" fmla="*/ 10 w 200"/>
                  <a:gd name="T13" fmla="*/ 31 h 160"/>
                  <a:gd name="T14" fmla="*/ 27 w 200"/>
                  <a:gd name="T15" fmla="*/ 2 h 160"/>
                  <a:gd name="T16" fmla="*/ 44 w 200"/>
                  <a:gd name="T17" fmla="*/ 17 h 160"/>
                  <a:gd name="T18" fmla="*/ 97 w 200"/>
                  <a:gd name="T19" fmla="*/ 14 h 160"/>
                  <a:gd name="T20" fmla="*/ 145 w 200"/>
                  <a:gd name="T21" fmla="*/ 2 h 160"/>
                  <a:gd name="T22" fmla="*/ 172 w 200"/>
                  <a:gd name="T23" fmla="*/ 6 h 160"/>
                  <a:gd name="T24" fmla="*/ 183 w 200"/>
                  <a:gd name="T25" fmla="*/ 2 h 160"/>
                  <a:gd name="T26" fmla="*/ 190 w 200"/>
                  <a:gd name="T27" fmla="*/ 17 h 160"/>
                  <a:gd name="T28" fmla="*/ 196 w 200"/>
                  <a:gd name="T29" fmla="*/ 18 h 160"/>
                  <a:gd name="T30" fmla="*/ 197 w 200"/>
                  <a:gd name="T31" fmla="*/ 19 h 160"/>
                  <a:gd name="T32" fmla="*/ 197 w 200"/>
                  <a:gd name="T33" fmla="*/ 20 h 160"/>
                  <a:gd name="T34" fmla="*/ 200 w 200"/>
                  <a:gd name="T35" fmla="*/ 23 h 160"/>
                  <a:gd name="T36" fmla="*/ 190 w 200"/>
                  <a:gd name="T37" fmla="*/ 42 h 160"/>
                  <a:gd name="T38" fmla="*/ 179 w 200"/>
                  <a:gd name="T39" fmla="*/ 54 h 160"/>
                  <a:gd name="T40" fmla="*/ 105 w 200"/>
                  <a:gd name="T41" fmla="*/ 154 h 160"/>
                  <a:gd name="T42" fmla="*/ 10 w 200"/>
                  <a:gd name="T43" fmla="*/ 126 h 160"/>
                  <a:gd name="T44" fmla="*/ 68 w 200"/>
                  <a:gd name="T45" fmla="*/ 152 h 160"/>
                  <a:gd name="T46" fmla="*/ 103 w 200"/>
                  <a:gd name="T47" fmla="*/ 147 h 160"/>
                  <a:gd name="T48" fmla="*/ 171 w 200"/>
                  <a:gd name="T49" fmla="*/ 55 h 160"/>
                  <a:gd name="T50" fmla="*/ 184 w 200"/>
                  <a:gd name="T51" fmla="*/ 37 h 160"/>
                  <a:gd name="T52" fmla="*/ 190 w 200"/>
                  <a:gd name="T53" fmla="*/ 25 h 160"/>
                  <a:gd name="T54" fmla="*/ 184 w 200"/>
                  <a:gd name="T55" fmla="*/ 26 h 160"/>
                  <a:gd name="T56" fmla="*/ 179 w 200"/>
                  <a:gd name="T57" fmla="*/ 21 h 160"/>
                  <a:gd name="T58" fmla="*/ 178 w 200"/>
                  <a:gd name="T59" fmla="*/ 12 h 160"/>
                  <a:gd name="T60" fmla="*/ 159 w 200"/>
                  <a:gd name="T61" fmla="*/ 18 h 160"/>
                  <a:gd name="T62" fmla="*/ 156 w 200"/>
                  <a:gd name="T63" fmla="*/ 17 h 160"/>
                  <a:gd name="T64" fmla="*/ 131 w 200"/>
                  <a:gd name="T65" fmla="*/ 8 h 160"/>
                  <a:gd name="T66" fmla="*/ 94 w 200"/>
                  <a:gd name="T67" fmla="*/ 44 h 160"/>
                  <a:gd name="T68" fmla="*/ 89 w 200"/>
                  <a:gd name="T69" fmla="*/ 48 h 160"/>
                  <a:gd name="T70" fmla="*/ 35 w 200"/>
                  <a:gd name="T71" fmla="*/ 18 h 160"/>
                  <a:gd name="T72" fmla="*/ 18 w 200"/>
                  <a:gd name="T73" fmla="*/ 31 h 160"/>
                  <a:gd name="T74" fmla="*/ 21 w 200"/>
                  <a:gd name="T75" fmla="*/ 49 h 160"/>
                  <a:gd name="T76" fmla="*/ 18 w 200"/>
                  <a:gd name="T77" fmla="*/ 55 h 160"/>
                  <a:gd name="T78" fmla="*/ 23 w 200"/>
                  <a:gd name="T79" fmla="*/ 78 h 160"/>
                  <a:gd name="T80" fmla="*/ 30 w 200"/>
                  <a:gd name="T81" fmla="*/ 87 h 160"/>
                  <a:gd name="T82" fmla="*/ 31 w 200"/>
                  <a:gd name="T83" fmla="*/ 97 h 160"/>
                  <a:gd name="T84" fmla="*/ 60 w 200"/>
                  <a:gd name="T85" fmla="*/ 119 h 160"/>
                  <a:gd name="T86" fmla="*/ 23 w 200"/>
                  <a:gd name="T87" fmla="*/ 126 h 160"/>
                  <a:gd name="T88" fmla="*/ 11 w 200"/>
                  <a:gd name="T89" fmla="*/ 12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" h="160">
                    <a:moveTo>
                      <a:pt x="68" y="160"/>
                    </a:moveTo>
                    <a:cubicBezTo>
                      <a:pt x="68" y="160"/>
                      <a:pt x="68" y="160"/>
                      <a:pt x="68" y="160"/>
                    </a:cubicBezTo>
                    <a:cubicBezTo>
                      <a:pt x="50" y="160"/>
                      <a:pt x="33" y="156"/>
                      <a:pt x="20" y="148"/>
                    </a:cubicBezTo>
                    <a:cubicBezTo>
                      <a:pt x="19" y="147"/>
                      <a:pt x="0" y="132"/>
                      <a:pt x="2" y="123"/>
                    </a:cubicBezTo>
                    <a:cubicBezTo>
                      <a:pt x="3" y="121"/>
                      <a:pt x="5" y="118"/>
                      <a:pt x="11" y="118"/>
                    </a:cubicBezTo>
                    <a:cubicBezTo>
                      <a:pt x="13" y="118"/>
                      <a:pt x="15" y="118"/>
                      <a:pt x="17" y="118"/>
                    </a:cubicBezTo>
                    <a:cubicBezTo>
                      <a:pt x="24" y="118"/>
                      <a:pt x="31" y="118"/>
                      <a:pt x="37" y="117"/>
                    </a:cubicBezTo>
                    <a:cubicBezTo>
                      <a:pt x="31" y="112"/>
                      <a:pt x="26" y="107"/>
                      <a:pt x="24" y="100"/>
                    </a:cubicBezTo>
                    <a:cubicBezTo>
                      <a:pt x="23" y="98"/>
                      <a:pt x="21" y="94"/>
                      <a:pt x="21" y="90"/>
                    </a:cubicBezTo>
                    <a:cubicBezTo>
                      <a:pt x="19" y="88"/>
                      <a:pt x="17" y="85"/>
                      <a:pt x="16" y="82"/>
                    </a:cubicBezTo>
                    <a:cubicBezTo>
                      <a:pt x="11" y="75"/>
                      <a:pt x="9" y="66"/>
                      <a:pt x="10" y="56"/>
                    </a:cubicBezTo>
                    <a:cubicBezTo>
                      <a:pt x="10" y="53"/>
                      <a:pt x="11" y="50"/>
                      <a:pt x="12" y="49"/>
                    </a:cubicBezTo>
                    <a:cubicBezTo>
                      <a:pt x="12" y="48"/>
                      <a:pt x="11" y="46"/>
                      <a:pt x="11" y="45"/>
                    </a:cubicBezTo>
                    <a:cubicBezTo>
                      <a:pt x="10" y="41"/>
                      <a:pt x="10" y="36"/>
                      <a:pt x="10" y="31"/>
                    </a:cubicBezTo>
                    <a:cubicBezTo>
                      <a:pt x="11" y="20"/>
                      <a:pt x="15" y="12"/>
                      <a:pt x="22" y="4"/>
                    </a:cubicBezTo>
                    <a:cubicBezTo>
                      <a:pt x="24" y="3"/>
                      <a:pt x="25" y="2"/>
                      <a:pt x="27" y="2"/>
                    </a:cubicBezTo>
                    <a:cubicBezTo>
                      <a:pt x="32" y="2"/>
                      <a:pt x="37" y="7"/>
                      <a:pt x="42" y="14"/>
                    </a:cubicBezTo>
                    <a:cubicBezTo>
                      <a:pt x="43" y="15"/>
                      <a:pt x="44" y="16"/>
                      <a:pt x="44" y="17"/>
                    </a:cubicBezTo>
                    <a:cubicBezTo>
                      <a:pt x="55" y="27"/>
                      <a:pt x="68" y="34"/>
                      <a:pt x="86" y="39"/>
                    </a:cubicBezTo>
                    <a:cubicBezTo>
                      <a:pt x="87" y="30"/>
                      <a:pt x="91" y="21"/>
                      <a:pt x="97" y="14"/>
                    </a:cubicBezTo>
                    <a:cubicBezTo>
                      <a:pt x="106" y="5"/>
                      <a:pt x="118" y="0"/>
                      <a:pt x="131" y="0"/>
                    </a:cubicBezTo>
                    <a:cubicBezTo>
                      <a:pt x="136" y="0"/>
                      <a:pt x="140" y="1"/>
                      <a:pt x="145" y="2"/>
                    </a:cubicBezTo>
                    <a:cubicBezTo>
                      <a:pt x="150" y="4"/>
                      <a:pt x="155" y="7"/>
                      <a:pt x="160" y="10"/>
                    </a:cubicBezTo>
                    <a:cubicBezTo>
                      <a:pt x="164" y="10"/>
                      <a:pt x="168" y="8"/>
                      <a:pt x="172" y="6"/>
                    </a:cubicBezTo>
                    <a:cubicBezTo>
                      <a:pt x="172" y="6"/>
                      <a:pt x="173" y="6"/>
                      <a:pt x="174" y="5"/>
                    </a:cubicBezTo>
                    <a:cubicBezTo>
                      <a:pt x="176" y="4"/>
                      <a:pt x="180" y="2"/>
                      <a:pt x="183" y="2"/>
                    </a:cubicBezTo>
                    <a:cubicBezTo>
                      <a:pt x="187" y="2"/>
                      <a:pt x="189" y="3"/>
                      <a:pt x="190" y="6"/>
                    </a:cubicBezTo>
                    <a:cubicBezTo>
                      <a:pt x="191" y="9"/>
                      <a:pt x="191" y="13"/>
                      <a:pt x="190" y="17"/>
                    </a:cubicBezTo>
                    <a:cubicBezTo>
                      <a:pt x="192" y="17"/>
                      <a:pt x="194" y="17"/>
                      <a:pt x="195" y="18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9" y="29"/>
                      <a:pt x="194" y="36"/>
                      <a:pt x="190" y="42"/>
                    </a:cubicBezTo>
                    <a:cubicBezTo>
                      <a:pt x="188" y="44"/>
                      <a:pt x="186" y="46"/>
                      <a:pt x="184" y="47"/>
                    </a:cubicBezTo>
                    <a:cubicBezTo>
                      <a:pt x="181" y="50"/>
                      <a:pt x="179" y="52"/>
                      <a:pt x="179" y="54"/>
                    </a:cubicBezTo>
                    <a:cubicBezTo>
                      <a:pt x="181" y="70"/>
                      <a:pt x="174" y="87"/>
                      <a:pt x="169" y="99"/>
                    </a:cubicBezTo>
                    <a:cubicBezTo>
                      <a:pt x="157" y="125"/>
                      <a:pt x="134" y="145"/>
                      <a:pt x="105" y="154"/>
                    </a:cubicBezTo>
                    <a:cubicBezTo>
                      <a:pt x="93" y="158"/>
                      <a:pt x="81" y="160"/>
                      <a:pt x="68" y="160"/>
                    </a:cubicBezTo>
                    <a:close/>
                    <a:moveTo>
                      <a:pt x="10" y="126"/>
                    </a:moveTo>
                    <a:cubicBezTo>
                      <a:pt x="12" y="130"/>
                      <a:pt x="21" y="139"/>
                      <a:pt x="24" y="141"/>
                    </a:cubicBezTo>
                    <a:cubicBezTo>
                      <a:pt x="36" y="148"/>
                      <a:pt x="52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80" y="152"/>
                      <a:pt x="92" y="150"/>
                      <a:pt x="103" y="147"/>
                    </a:cubicBezTo>
                    <a:cubicBezTo>
                      <a:pt x="129" y="138"/>
                      <a:pt x="150" y="120"/>
                      <a:pt x="161" y="96"/>
                    </a:cubicBezTo>
                    <a:cubicBezTo>
                      <a:pt x="166" y="85"/>
                      <a:pt x="172" y="69"/>
                      <a:pt x="171" y="55"/>
                    </a:cubicBezTo>
                    <a:cubicBezTo>
                      <a:pt x="171" y="49"/>
                      <a:pt x="175" y="45"/>
                      <a:pt x="179" y="41"/>
                    </a:cubicBezTo>
                    <a:cubicBezTo>
                      <a:pt x="181" y="40"/>
                      <a:pt x="183" y="39"/>
                      <a:pt x="184" y="37"/>
                    </a:cubicBezTo>
                    <a:cubicBezTo>
                      <a:pt x="190" y="29"/>
                      <a:pt x="191" y="25"/>
                      <a:pt x="191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89" y="25"/>
                      <a:pt x="187" y="25"/>
                      <a:pt x="186" y="25"/>
                    </a:cubicBezTo>
                    <a:cubicBezTo>
                      <a:pt x="185" y="26"/>
                      <a:pt x="185" y="26"/>
                      <a:pt x="184" y="26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3" y="13"/>
                      <a:pt x="183" y="11"/>
                      <a:pt x="183" y="10"/>
                    </a:cubicBezTo>
                    <a:cubicBezTo>
                      <a:pt x="181" y="10"/>
                      <a:pt x="179" y="11"/>
                      <a:pt x="178" y="12"/>
                    </a:cubicBezTo>
                    <a:cubicBezTo>
                      <a:pt x="177" y="13"/>
                      <a:pt x="176" y="13"/>
                      <a:pt x="175" y="13"/>
                    </a:cubicBezTo>
                    <a:cubicBezTo>
                      <a:pt x="170" y="16"/>
                      <a:pt x="164" y="18"/>
                      <a:pt x="159" y="18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2" y="14"/>
                      <a:pt x="147" y="11"/>
                      <a:pt x="142" y="10"/>
                    </a:cubicBezTo>
                    <a:cubicBezTo>
                      <a:pt x="139" y="8"/>
                      <a:pt x="135" y="8"/>
                      <a:pt x="131" y="8"/>
                    </a:cubicBezTo>
                    <a:cubicBezTo>
                      <a:pt x="121" y="8"/>
                      <a:pt x="110" y="12"/>
                      <a:pt x="103" y="19"/>
                    </a:cubicBezTo>
                    <a:cubicBezTo>
                      <a:pt x="97" y="26"/>
                      <a:pt x="94" y="35"/>
                      <a:pt x="94" y="44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7" y="42"/>
                      <a:pt x="51" y="34"/>
                      <a:pt x="39" y="22"/>
                    </a:cubicBezTo>
                    <a:cubicBezTo>
                      <a:pt x="38" y="22"/>
                      <a:pt x="37" y="20"/>
                      <a:pt x="35" y="18"/>
                    </a:cubicBezTo>
                    <a:cubicBezTo>
                      <a:pt x="34" y="16"/>
                      <a:pt x="30" y="11"/>
                      <a:pt x="28" y="10"/>
                    </a:cubicBezTo>
                    <a:cubicBezTo>
                      <a:pt x="21" y="16"/>
                      <a:pt x="19" y="22"/>
                      <a:pt x="18" y="31"/>
                    </a:cubicBezTo>
                    <a:cubicBezTo>
                      <a:pt x="18" y="36"/>
                      <a:pt x="18" y="40"/>
                      <a:pt x="19" y="44"/>
                    </a:cubicBezTo>
                    <a:cubicBezTo>
                      <a:pt x="19" y="45"/>
                      <a:pt x="20" y="47"/>
                      <a:pt x="21" y="49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6"/>
                    </a:cubicBezTo>
                    <a:cubicBezTo>
                      <a:pt x="17" y="65"/>
                      <a:pt x="19" y="72"/>
                      <a:pt x="23" y="78"/>
                    </a:cubicBezTo>
                    <a:cubicBezTo>
                      <a:pt x="24" y="81"/>
                      <a:pt x="26" y="83"/>
                      <a:pt x="28" y="85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91"/>
                      <a:pt x="30" y="94"/>
                      <a:pt x="31" y="97"/>
                    </a:cubicBezTo>
                    <a:cubicBezTo>
                      <a:pt x="34" y="105"/>
                      <a:pt x="41" y="111"/>
                      <a:pt x="50" y="115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40" y="125"/>
                      <a:pt x="32" y="126"/>
                      <a:pt x="23" y="126"/>
                    </a:cubicBezTo>
                    <a:cubicBezTo>
                      <a:pt x="21" y="126"/>
                      <a:pt x="19" y="126"/>
                      <a:pt x="17" y="126"/>
                    </a:cubicBezTo>
                    <a:cubicBezTo>
                      <a:pt x="15" y="126"/>
                      <a:pt x="13" y="126"/>
                      <a:pt x="11" y="126"/>
                    </a:cubicBezTo>
                    <a:cubicBezTo>
                      <a:pt x="11" y="126"/>
                      <a:pt x="10" y="126"/>
                      <a:pt x="10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2467337" y="3486639"/>
              <a:ext cx="226590" cy="226590"/>
              <a:chOff x="2534291" y="3545641"/>
              <a:chExt cx="226590" cy="226590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2534291" y="3545641"/>
                <a:ext cx="226590" cy="226590"/>
              </a:xfrm>
              <a:prstGeom prst="ellipse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Freeform 35"/>
              <p:cNvSpPr>
                <a:spLocks noEditPoints="1"/>
              </p:cNvSpPr>
              <p:nvPr/>
            </p:nvSpPr>
            <p:spPr bwMode="auto">
              <a:xfrm>
                <a:off x="2622940" y="3609719"/>
                <a:ext cx="49231" cy="98462"/>
              </a:xfrm>
              <a:custGeom>
                <a:avLst/>
                <a:gdLst>
                  <a:gd name="T0" fmla="*/ 60 w 88"/>
                  <a:gd name="T1" fmla="*/ 176 h 176"/>
                  <a:gd name="T2" fmla="*/ 16 w 88"/>
                  <a:gd name="T3" fmla="*/ 176 h 176"/>
                  <a:gd name="T4" fmla="*/ 16 w 88"/>
                  <a:gd name="T5" fmla="*/ 92 h 176"/>
                  <a:gd name="T6" fmla="*/ 0 w 88"/>
                  <a:gd name="T7" fmla="*/ 92 h 176"/>
                  <a:gd name="T8" fmla="*/ 0 w 88"/>
                  <a:gd name="T9" fmla="*/ 56 h 176"/>
                  <a:gd name="T10" fmla="*/ 16 w 88"/>
                  <a:gd name="T11" fmla="*/ 56 h 176"/>
                  <a:gd name="T12" fmla="*/ 17 w 88"/>
                  <a:gd name="T13" fmla="*/ 39 h 176"/>
                  <a:gd name="T14" fmla="*/ 57 w 88"/>
                  <a:gd name="T15" fmla="*/ 0 h 176"/>
                  <a:gd name="T16" fmla="*/ 88 w 88"/>
                  <a:gd name="T17" fmla="*/ 0 h 176"/>
                  <a:gd name="T18" fmla="*/ 88 w 88"/>
                  <a:gd name="T19" fmla="*/ 37 h 176"/>
                  <a:gd name="T20" fmla="*/ 64 w 88"/>
                  <a:gd name="T21" fmla="*/ 37 h 176"/>
                  <a:gd name="T22" fmla="*/ 60 w 88"/>
                  <a:gd name="T23" fmla="*/ 40 h 176"/>
                  <a:gd name="T24" fmla="*/ 60 w 88"/>
                  <a:gd name="T25" fmla="*/ 56 h 176"/>
                  <a:gd name="T26" fmla="*/ 84 w 88"/>
                  <a:gd name="T27" fmla="*/ 56 h 176"/>
                  <a:gd name="T28" fmla="*/ 85 w 88"/>
                  <a:gd name="T29" fmla="*/ 92 h 176"/>
                  <a:gd name="T30" fmla="*/ 60 w 88"/>
                  <a:gd name="T31" fmla="*/ 92 h 176"/>
                  <a:gd name="T32" fmla="*/ 60 w 88"/>
                  <a:gd name="T33" fmla="*/ 176 h 176"/>
                  <a:gd name="T34" fmla="*/ 24 w 88"/>
                  <a:gd name="T35" fmla="*/ 168 h 176"/>
                  <a:gd name="T36" fmla="*/ 52 w 88"/>
                  <a:gd name="T37" fmla="*/ 168 h 176"/>
                  <a:gd name="T38" fmla="*/ 53 w 88"/>
                  <a:gd name="T39" fmla="*/ 84 h 176"/>
                  <a:gd name="T40" fmla="*/ 77 w 88"/>
                  <a:gd name="T41" fmla="*/ 84 h 176"/>
                  <a:gd name="T42" fmla="*/ 76 w 88"/>
                  <a:gd name="T43" fmla="*/ 64 h 176"/>
                  <a:gd name="T44" fmla="*/ 52 w 88"/>
                  <a:gd name="T45" fmla="*/ 64 h 176"/>
                  <a:gd name="T46" fmla="*/ 53 w 88"/>
                  <a:gd name="T47" fmla="*/ 41 h 176"/>
                  <a:gd name="T48" fmla="*/ 64 w 88"/>
                  <a:gd name="T49" fmla="*/ 29 h 176"/>
                  <a:gd name="T50" fmla="*/ 79 w 88"/>
                  <a:gd name="T51" fmla="*/ 29 h 176"/>
                  <a:gd name="T52" fmla="*/ 79 w 88"/>
                  <a:gd name="T53" fmla="*/ 8 h 176"/>
                  <a:gd name="T54" fmla="*/ 57 w 88"/>
                  <a:gd name="T55" fmla="*/ 8 h 176"/>
                  <a:gd name="T56" fmla="*/ 25 w 88"/>
                  <a:gd name="T57" fmla="*/ 39 h 176"/>
                  <a:gd name="T58" fmla="*/ 24 w 88"/>
                  <a:gd name="T59" fmla="*/ 64 h 176"/>
                  <a:gd name="T60" fmla="*/ 8 w 88"/>
                  <a:gd name="T61" fmla="*/ 64 h 176"/>
                  <a:gd name="T62" fmla="*/ 8 w 88"/>
                  <a:gd name="T63" fmla="*/ 84 h 176"/>
                  <a:gd name="T64" fmla="*/ 24 w 88"/>
                  <a:gd name="T65" fmla="*/ 84 h 176"/>
                  <a:gd name="T66" fmla="*/ 24 w 88"/>
                  <a:gd name="T67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176">
                    <a:moveTo>
                      <a:pt x="60" y="176"/>
                    </a:move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20"/>
                      <a:pt x="28" y="0"/>
                      <a:pt x="57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37"/>
                      <a:pt x="60" y="37"/>
                      <a:pt x="60" y="40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60" y="92"/>
                      <a:pt x="60" y="92"/>
                      <a:pt x="60" y="92"/>
                    </a:cubicBezTo>
                    <a:lnTo>
                      <a:pt x="60" y="176"/>
                    </a:lnTo>
                    <a:close/>
                    <a:moveTo>
                      <a:pt x="24" y="168"/>
                    </a:moveTo>
                    <a:cubicBezTo>
                      <a:pt x="52" y="168"/>
                      <a:pt x="52" y="168"/>
                      <a:pt x="52" y="168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33"/>
                      <a:pt x="59" y="29"/>
                      <a:pt x="64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28" y="8"/>
                      <a:pt x="25" y="32"/>
                      <a:pt x="25" y="39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4" y="84"/>
                      <a:pt x="24" y="84"/>
                      <a:pt x="24" y="84"/>
                    </a:cubicBezTo>
                    <a:lnTo>
                      <a:pt x="24" y="16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990707" y="3420660"/>
            <a:ext cx="2059881" cy="1630511"/>
            <a:chOff x="990707" y="3420660"/>
            <a:chExt cx="2059881" cy="1630511"/>
          </a:xfrm>
        </p:grpSpPr>
        <p:sp>
          <p:nvSpPr>
            <p:cNvPr id="198" name="TextBox 197"/>
            <p:cNvSpPr txBox="1"/>
            <p:nvPr/>
          </p:nvSpPr>
          <p:spPr>
            <a:xfrm>
              <a:off x="1162045" y="3644500"/>
              <a:ext cx="180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CEO, Company Name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162045" y="3420660"/>
              <a:ext cx="180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Marcellino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Heliodoro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990707" y="3954728"/>
              <a:ext cx="2059881" cy="1096443"/>
              <a:chOff x="990707" y="3954728"/>
              <a:chExt cx="2059881" cy="1096443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990707" y="3954728"/>
                <a:ext cx="2059881" cy="473241"/>
                <a:chOff x="993184" y="3954728"/>
                <a:chExt cx="2059881" cy="473241"/>
              </a:xfrm>
            </p:grpSpPr>
            <p:sp>
              <p:nvSpPr>
                <p:cNvPr id="237" name="TextBox 236"/>
                <p:cNvSpPr txBox="1"/>
                <p:nvPr/>
              </p:nvSpPr>
              <p:spPr>
                <a:xfrm>
                  <a:off x="993184" y="3954728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one</a:t>
                  </a: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1074426" y="4165172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28" name="Rectangle: Rounded Corners 27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Rectangle: Rounded Corners 237"/>
                  <p:cNvSpPr/>
                  <p:nvPr/>
                </p:nvSpPr>
                <p:spPr>
                  <a:xfrm>
                    <a:off x="1074427" y="4165172"/>
                    <a:ext cx="1454462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2305787" y="4089415"/>
                  <a:ext cx="383386" cy="338554"/>
                  <a:chOff x="2305787" y="4089415"/>
                  <a:chExt cx="383386" cy="338554"/>
                </a:xfrm>
              </p:grpSpPr>
              <p:sp>
                <p:nvSpPr>
                  <p:cNvPr id="240" name="Rectangle: Rounded Corners 239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39" name="TextBox 238"/>
                  <p:cNvSpPr txBox="1"/>
                  <p:nvPr/>
                </p:nvSpPr>
                <p:spPr>
                  <a:xfrm>
                    <a:off x="2305787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72%</a:t>
                    </a:r>
                  </a:p>
                </p:txBody>
              </p:sp>
            </p:grpSp>
          </p:grpSp>
          <p:grpSp>
            <p:nvGrpSpPr>
              <p:cNvPr id="35" name="Group 34"/>
              <p:cNvGrpSpPr/>
              <p:nvPr/>
            </p:nvGrpSpPr>
            <p:grpSpPr>
              <a:xfrm>
                <a:off x="990707" y="4266329"/>
                <a:ext cx="2059881" cy="473241"/>
                <a:chOff x="990707" y="4266329"/>
                <a:chExt cx="2059881" cy="473241"/>
              </a:xfrm>
            </p:grpSpPr>
            <p:sp>
              <p:nvSpPr>
                <p:cNvPr id="242" name="TextBox 241"/>
                <p:cNvSpPr txBox="1"/>
                <p:nvPr/>
              </p:nvSpPr>
              <p:spPr>
                <a:xfrm>
                  <a:off x="990707" y="4266329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two</a:t>
                  </a:r>
                </a:p>
              </p:txBody>
            </p:sp>
            <p:grpSp>
              <p:nvGrpSpPr>
                <p:cNvPr id="243" name="Group 242"/>
                <p:cNvGrpSpPr/>
                <p:nvPr/>
              </p:nvGrpSpPr>
              <p:grpSpPr>
                <a:xfrm>
                  <a:off x="1071949" y="4476773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247" name="Rectangle: Rounded Corners 246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48" name="Rectangle: Rounded Corners 247"/>
                  <p:cNvSpPr/>
                  <p:nvPr/>
                </p:nvSpPr>
                <p:spPr>
                  <a:xfrm>
                    <a:off x="1074427" y="4165172"/>
                    <a:ext cx="1806330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44" name="Group 243"/>
                <p:cNvGrpSpPr/>
                <p:nvPr/>
              </p:nvGrpSpPr>
              <p:grpSpPr>
                <a:xfrm>
                  <a:off x="2655945" y="4401016"/>
                  <a:ext cx="383386" cy="338554"/>
                  <a:chOff x="2312930" y="4089415"/>
                  <a:chExt cx="383386" cy="338554"/>
                </a:xfrm>
              </p:grpSpPr>
              <p:sp>
                <p:nvSpPr>
                  <p:cNvPr id="245" name="Rectangle: Rounded Corners 244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46" name="TextBox 245"/>
                  <p:cNvSpPr txBox="1"/>
                  <p:nvPr/>
                </p:nvSpPr>
                <p:spPr>
                  <a:xfrm>
                    <a:off x="2312930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90%</a:t>
                    </a:r>
                  </a:p>
                </p:txBody>
              </p:sp>
            </p:grpSp>
          </p:grpSp>
          <p:grpSp>
            <p:nvGrpSpPr>
              <p:cNvPr id="36" name="Group 35"/>
              <p:cNvGrpSpPr/>
              <p:nvPr/>
            </p:nvGrpSpPr>
            <p:grpSpPr>
              <a:xfrm>
                <a:off x="990707" y="4577930"/>
                <a:ext cx="2059881" cy="473241"/>
                <a:chOff x="988230" y="4577930"/>
                <a:chExt cx="2059881" cy="473241"/>
              </a:xfrm>
            </p:grpSpPr>
            <p:sp>
              <p:nvSpPr>
                <p:cNvPr id="250" name="TextBox 249"/>
                <p:cNvSpPr txBox="1"/>
                <p:nvPr/>
              </p:nvSpPr>
              <p:spPr>
                <a:xfrm>
                  <a:off x="988230" y="4577930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three</a:t>
                  </a:r>
                </a:p>
              </p:txBody>
            </p:sp>
            <p:grpSp>
              <p:nvGrpSpPr>
                <p:cNvPr id="251" name="Group 250"/>
                <p:cNvGrpSpPr/>
                <p:nvPr/>
              </p:nvGrpSpPr>
              <p:grpSpPr>
                <a:xfrm>
                  <a:off x="1069472" y="4788374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255" name="Rectangle: Rounded Corners 254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6" name="Rectangle: Rounded Corners 255"/>
                  <p:cNvSpPr/>
                  <p:nvPr/>
                </p:nvSpPr>
                <p:spPr>
                  <a:xfrm>
                    <a:off x="1074427" y="4165172"/>
                    <a:ext cx="1203915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52" name="Group 251"/>
                <p:cNvGrpSpPr/>
                <p:nvPr/>
              </p:nvGrpSpPr>
              <p:grpSpPr>
                <a:xfrm>
                  <a:off x="2068507" y="4712617"/>
                  <a:ext cx="383386" cy="338554"/>
                  <a:chOff x="2310549" y="4089415"/>
                  <a:chExt cx="383386" cy="338554"/>
                </a:xfrm>
              </p:grpSpPr>
              <p:sp>
                <p:nvSpPr>
                  <p:cNvPr id="253" name="Rectangle: Rounded Corners 252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4" name="TextBox 253"/>
                  <p:cNvSpPr txBox="1"/>
                  <p:nvPr/>
                </p:nvSpPr>
                <p:spPr>
                  <a:xfrm>
                    <a:off x="2310549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60%</a:t>
                    </a:r>
                  </a:p>
                </p:txBody>
              </p:sp>
            </p:grpSp>
          </p:grpSp>
        </p:grpSp>
      </p:grpSp>
      <p:grpSp>
        <p:nvGrpSpPr>
          <p:cNvPr id="6" name="Group 5"/>
          <p:cNvGrpSpPr/>
          <p:nvPr/>
        </p:nvGrpSpPr>
        <p:grpSpPr>
          <a:xfrm>
            <a:off x="3676760" y="3420660"/>
            <a:ext cx="2059881" cy="1630511"/>
            <a:chOff x="3676760" y="3420660"/>
            <a:chExt cx="2059881" cy="1630511"/>
          </a:xfrm>
        </p:grpSpPr>
        <p:sp>
          <p:nvSpPr>
            <p:cNvPr id="209" name="TextBox 208"/>
            <p:cNvSpPr txBox="1"/>
            <p:nvPr/>
          </p:nvSpPr>
          <p:spPr>
            <a:xfrm>
              <a:off x="3850215" y="3644500"/>
              <a:ext cx="180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Marketing, Company Name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3850215" y="3420660"/>
              <a:ext cx="180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Sif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Mtendere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3676760" y="3954728"/>
              <a:ext cx="2059881" cy="1096443"/>
              <a:chOff x="990707" y="3954728"/>
              <a:chExt cx="2059881" cy="1096443"/>
            </a:xfrm>
          </p:grpSpPr>
          <p:grpSp>
            <p:nvGrpSpPr>
              <p:cNvPr id="333" name="Group 332"/>
              <p:cNvGrpSpPr/>
              <p:nvPr/>
            </p:nvGrpSpPr>
            <p:grpSpPr>
              <a:xfrm>
                <a:off x="990707" y="3954728"/>
                <a:ext cx="2059881" cy="473241"/>
                <a:chOff x="993184" y="3954728"/>
                <a:chExt cx="2059881" cy="473241"/>
              </a:xfrm>
            </p:grpSpPr>
            <p:sp>
              <p:nvSpPr>
                <p:cNvPr id="350" name="TextBox 349"/>
                <p:cNvSpPr txBox="1"/>
                <p:nvPr/>
              </p:nvSpPr>
              <p:spPr>
                <a:xfrm>
                  <a:off x="993184" y="3954728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one</a:t>
                  </a:r>
                </a:p>
              </p:txBody>
            </p:sp>
            <p:grpSp>
              <p:nvGrpSpPr>
                <p:cNvPr id="351" name="Group 350"/>
                <p:cNvGrpSpPr/>
                <p:nvPr/>
              </p:nvGrpSpPr>
              <p:grpSpPr>
                <a:xfrm>
                  <a:off x="1074426" y="4165172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55" name="Rectangle: Rounded Corners 354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56" name="Rectangle: Rounded Corners 355"/>
                  <p:cNvSpPr/>
                  <p:nvPr/>
                </p:nvSpPr>
                <p:spPr>
                  <a:xfrm>
                    <a:off x="1074427" y="4165172"/>
                    <a:ext cx="1454462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52" name="Group 351"/>
                <p:cNvGrpSpPr/>
                <p:nvPr/>
              </p:nvGrpSpPr>
              <p:grpSpPr>
                <a:xfrm>
                  <a:off x="2305787" y="4089415"/>
                  <a:ext cx="383386" cy="338554"/>
                  <a:chOff x="2305787" y="4089415"/>
                  <a:chExt cx="383386" cy="338554"/>
                </a:xfrm>
              </p:grpSpPr>
              <p:sp>
                <p:nvSpPr>
                  <p:cNvPr id="353" name="Rectangle: Rounded Corners 352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54" name="TextBox 353"/>
                  <p:cNvSpPr txBox="1"/>
                  <p:nvPr/>
                </p:nvSpPr>
                <p:spPr>
                  <a:xfrm>
                    <a:off x="2305787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72%</a:t>
                    </a:r>
                  </a:p>
                </p:txBody>
              </p:sp>
            </p:grpSp>
          </p:grpSp>
          <p:grpSp>
            <p:nvGrpSpPr>
              <p:cNvPr id="334" name="Group 333"/>
              <p:cNvGrpSpPr/>
              <p:nvPr/>
            </p:nvGrpSpPr>
            <p:grpSpPr>
              <a:xfrm>
                <a:off x="990707" y="4266329"/>
                <a:ext cx="2059881" cy="473241"/>
                <a:chOff x="990707" y="4266329"/>
                <a:chExt cx="2059881" cy="473241"/>
              </a:xfrm>
            </p:grpSpPr>
            <p:sp>
              <p:nvSpPr>
                <p:cNvPr id="343" name="TextBox 342"/>
                <p:cNvSpPr txBox="1"/>
                <p:nvPr/>
              </p:nvSpPr>
              <p:spPr>
                <a:xfrm>
                  <a:off x="990707" y="4266329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two</a:t>
                  </a:r>
                </a:p>
              </p:txBody>
            </p:sp>
            <p:grpSp>
              <p:nvGrpSpPr>
                <p:cNvPr id="344" name="Group 343"/>
                <p:cNvGrpSpPr/>
                <p:nvPr/>
              </p:nvGrpSpPr>
              <p:grpSpPr>
                <a:xfrm>
                  <a:off x="1071949" y="4476773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48" name="Rectangle: Rounded Corners 347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49" name="Rectangle: Rounded Corners 348"/>
                  <p:cNvSpPr/>
                  <p:nvPr/>
                </p:nvSpPr>
                <p:spPr>
                  <a:xfrm>
                    <a:off x="1074427" y="4165172"/>
                    <a:ext cx="1806330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45" name="Group 344"/>
                <p:cNvGrpSpPr/>
                <p:nvPr/>
              </p:nvGrpSpPr>
              <p:grpSpPr>
                <a:xfrm>
                  <a:off x="2655945" y="4401016"/>
                  <a:ext cx="383386" cy="338554"/>
                  <a:chOff x="2312930" y="4089415"/>
                  <a:chExt cx="383386" cy="338554"/>
                </a:xfrm>
              </p:grpSpPr>
              <p:sp>
                <p:nvSpPr>
                  <p:cNvPr id="346" name="Rectangle: Rounded Corners 345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47" name="TextBox 346"/>
                  <p:cNvSpPr txBox="1"/>
                  <p:nvPr/>
                </p:nvSpPr>
                <p:spPr>
                  <a:xfrm>
                    <a:off x="2312930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90%</a:t>
                    </a:r>
                  </a:p>
                </p:txBody>
              </p:sp>
            </p:grpSp>
          </p:grpSp>
          <p:grpSp>
            <p:nvGrpSpPr>
              <p:cNvPr id="335" name="Group 334"/>
              <p:cNvGrpSpPr/>
              <p:nvPr/>
            </p:nvGrpSpPr>
            <p:grpSpPr>
              <a:xfrm>
                <a:off x="990707" y="4577930"/>
                <a:ext cx="2059881" cy="473241"/>
                <a:chOff x="988230" y="4577930"/>
                <a:chExt cx="2059881" cy="473241"/>
              </a:xfrm>
            </p:grpSpPr>
            <p:sp>
              <p:nvSpPr>
                <p:cNvPr id="336" name="TextBox 335"/>
                <p:cNvSpPr txBox="1"/>
                <p:nvPr/>
              </p:nvSpPr>
              <p:spPr>
                <a:xfrm>
                  <a:off x="988230" y="4577930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three</a:t>
                  </a:r>
                </a:p>
              </p:txBody>
            </p:sp>
            <p:grpSp>
              <p:nvGrpSpPr>
                <p:cNvPr id="337" name="Group 336"/>
                <p:cNvGrpSpPr/>
                <p:nvPr/>
              </p:nvGrpSpPr>
              <p:grpSpPr>
                <a:xfrm>
                  <a:off x="1069472" y="4788374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41" name="Rectangle: Rounded Corners 340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42" name="Rectangle: Rounded Corners 341"/>
                  <p:cNvSpPr/>
                  <p:nvPr/>
                </p:nvSpPr>
                <p:spPr>
                  <a:xfrm>
                    <a:off x="1074427" y="4165172"/>
                    <a:ext cx="1203915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38" name="Group 337"/>
                <p:cNvGrpSpPr/>
                <p:nvPr/>
              </p:nvGrpSpPr>
              <p:grpSpPr>
                <a:xfrm>
                  <a:off x="2068507" y="4712617"/>
                  <a:ext cx="383386" cy="338554"/>
                  <a:chOff x="2310549" y="4089415"/>
                  <a:chExt cx="383386" cy="338554"/>
                </a:xfrm>
              </p:grpSpPr>
              <p:sp>
                <p:nvSpPr>
                  <p:cNvPr id="339" name="Rectangle: Rounded Corners 338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40" name="TextBox 339"/>
                  <p:cNvSpPr txBox="1"/>
                  <p:nvPr/>
                </p:nvSpPr>
                <p:spPr>
                  <a:xfrm>
                    <a:off x="2310549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60%</a:t>
                    </a:r>
                  </a:p>
                </p:txBody>
              </p:sp>
            </p:grpSp>
          </p:grpSp>
        </p:grpSp>
      </p:grpSp>
      <p:grpSp>
        <p:nvGrpSpPr>
          <p:cNvPr id="5" name="Group 4"/>
          <p:cNvGrpSpPr/>
          <p:nvPr/>
        </p:nvGrpSpPr>
        <p:grpSpPr>
          <a:xfrm>
            <a:off x="6362813" y="3420660"/>
            <a:ext cx="2059881" cy="1630511"/>
            <a:chOff x="6362813" y="3420660"/>
            <a:chExt cx="2059881" cy="1630511"/>
          </a:xfrm>
        </p:grpSpPr>
        <p:sp>
          <p:nvSpPr>
            <p:cNvPr id="220" name="TextBox 219"/>
            <p:cNvSpPr txBox="1"/>
            <p:nvPr/>
          </p:nvSpPr>
          <p:spPr>
            <a:xfrm>
              <a:off x="6538384" y="3644500"/>
              <a:ext cx="180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Design, Company Name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538384" y="3420660"/>
              <a:ext cx="180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Asim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Adam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57" name="Group 356"/>
            <p:cNvGrpSpPr/>
            <p:nvPr/>
          </p:nvGrpSpPr>
          <p:grpSpPr>
            <a:xfrm>
              <a:off x="6362813" y="3954728"/>
              <a:ext cx="2059881" cy="1096443"/>
              <a:chOff x="990707" y="3954728"/>
              <a:chExt cx="2059881" cy="1096443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990707" y="3954728"/>
                <a:ext cx="2059881" cy="473241"/>
                <a:chOff x="993184" y="3954728"/>
                <a:chExt cx="2059881" cy="473241"/>
              </a:xfrm>
            </p:grpSpPr>
            <p:sp>
              <p:nvSpPr>
                <p:cNvPr id="375" name="TextBox 374"/>
                <p:cNvSpPr txBox="1"/>
                <p:nvPr/>
              </p:nvSpPr>
              <p:spPr>
                <a:xfrm>
                  <a:off x="993184" y="3954728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one</a:t>
                  </a:r>
                </a:p>
              </p:txBody>
            </p:sp>
            <p:grpSp>
              <p:nvGrpSpPr>
                <p:cNvPr id="376" name="Group 375"/>
                <p:cNvGrpSpPr/>
                <p:nvPr/>
              </p:nvGrpSpPr>
              <p:grpSpPr>
                <a:xfrm>
                  <a:off x="1074426" y="4165172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80" name="Rectangle: Rounded Corners 379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81" name="Rectangle: Rounded Corners 380"/>
                  <p:cNvSpPr/>
                  <p:nvPr/>
                </p:nvSpPr>
                <p:spPr>
                  <a:xfrm>
                    <a:off x="1074427" y="4165172"/>
                    <a:ext cx="1454462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77" name="Group 376"/>
                <p:cNvGrpSpPr/>
                <p:nvPr/>
              </p:nvGrpSpPr>
              <p:grpSpPr>
                <a:xfrm>
                  <a:off x="2305787" y="4089415"/>
                  <a:ext cx="383386" cy="338554"/>
                  <a:chOff x="2305787" y="4089415"/>
                  <a:chExt cx="383386" cy="338554"/>
                </a:xfrm>
              </p:grpSpPr>
              <p:sp>
                <p:nvSpPr>
                  <p:cNvPr id="378" name="Rectangle: Rounded Corners 377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2305787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72%</a:t>
                    </a:r>
                  </a:p>
                </p:txBody>
              </p:sp>
            </p:grpSp>
          </p:grpSp>
          <p:grpSp>
            <p:nvGrpSpPr>
              <p:cNvPr id="359" name="Group 358"/>
              <p:cNvGrpSpPr/>
              <p:nvPr/>
            </p:nvGrpSpPr>
            <p:grpSpPr>
              <a:xfrm>
                <a:off x="990707" y="4266329"/>
                <a:ext cx="2059881" cy="473241"/>
                <a:chOff x="990707" y="4266329"/>
                <a:chExt cx="2059881" cy="473241"/>
              </a:xfrm>
            </p:grpSpPr>
            <p:sp>
              <p:nvSpPr>
                <p:cNvPr id="368" name="TextBox 367"/>
                <p:cNvSpPr txBox="1"/>
                <p:nvPr/>
              </p:nvSpPr>
              <p:spPr>
                <a:xfrm>
                  <a:off x="990707" y="4266329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two</a:t>
                  </a:r>
                </a:p>
              </p:txBody>
            </p:sp>
            <p:grpSp>
              <p:nvGrpSpPr>
                <p:cNvPr id="369" name="Group 368"/>
                <p:cNvGrpSpPr/>
                <p:nvPr/>
              </p:nvGrpSpPr>
              <p:grpSpPr>
                <a:xfrm>
                  <a:off x="1071949" y="4476773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73" name="Rectangle: Rounded Corners 372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74" name="Rectangle: Rounded Corners 373"/>
                  <p:cNvSpPr/>
                  <p:nvPr/>
                </p:nvSpPr>
                <p:spPr>
                  <a:xfrm>
                    <a:off x="1074427" y="4165172"/>
                    <a:ext cx="1806330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70" name="Group 369"/>
                <p:cNvGrpSpPr/>
                <p:nvPr/>
              </p:nvGrpSpPr>
              <p:grpSpPr>
                <a:xfrm>
                  <a:off x="2655945" y="4401016"/>
                  <a:ext cx="383386" cy="338554"/>
                  <a:chOff x="2312930" y="4089415"/>
                  <a:chExt cx="383386" cy="338554"/>
                </a:xfrm>
              </p:grpSpPr>
              <p:sp>
                <p:nvSpPr>
                  <p:cNvPr id="371" name="Rectangle: Rounded Corners 370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72" name="TextBox 371"/>
                  <p:cNvSpPr txBox="1"/>
                  <p:nvPr/>
                </p:nvSpPr>
                <p:spPr>
                  <a:xfrm>
                    <a:off x="2312930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90%</a:t>
                    </a:r>
                  </a:p>
                </p:txBody>
              </p:sp>
            </p:grpSp>
          </p:grpSp>
          <p:grpSp>
            <p:nvGrpSpPr>
              <p:cNvPr id="360" name="Group 359"/>
              <p:cNvGrpSpPr/>
              <p:nvPr/>
            </p:nvGrpSpPr>
            <p:grpSpPr>
              <a:xfrm>
                <a:off x="990707" y="4577930"/>
                <a:ext cx="2059881" cy="473241"/>
                <a:chOff x="988230" y="4577930"/>
                <a:chExt cx="2059881" cy="473241"/>
              </a:xfrm>
            </p:grpSpPr>
            <p:sp>
              <p:nvSpPr>
                <p:cNvPr id="361" name="TextBox 360"/>
                <p:cNvSpPr txBox="1"/>
                <p:nvPr/>
              </p:nvSpPr>
              <p:spPr>
                <a:xfrm>
                  <a:off x="988230" y="4577930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three</a:t>
                  </a:r>
                </a:p>
              </p:txBody>
            </p:sp>
            <p:grpSp>
              <p:nvGrpSpPr>
                <p:cNvPr id="362" name="Group 361"/>
                <p:cNvGrpSpPr/>
                <p:nvPr/>
              </p:nvGrpSpPr>
              <p:grpSpPr>
                <a:xfrm>
                  <a:off x="1069472" y="4788374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66" name="Rectangle: Rounded Corners 365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67" name="Rectangle: Rounded Corners 366"/>
                  <p:cNvSpPr/>
                  <p:nvPr/>
                </p:nvSpPr>
                <p:spPr>
                  <a:xfrm>
                    <a:off x="1074427" y="4165172"/>
                    <a:ext cx="1203915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63" name="Group 362"/>
                <p:cNvGrpSpPr/>
                <p:nvPr/>
              </p:nvGrpSpPr>
              <p:grpSpPr>
                <a:xfrm>
                  <a:off x="2068507" y="4712617"/>
                  <a:ext cx="383386" cy="338554"/>
                  <a:chOff x="2310549" y="4089415"/>
                  <a:chExt cx="383386" cy="338554"/>
                </a:xfrm>
              </p:grpSpPr>
              <p:sp>
                <p:nvSpPr>
                  <p:cNvPr id="364" name="Rectangle: Rounded Corners 363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65" name="TextBox 364"/>
                  <p:cNvSpPr txBox="1"/>
                  <p:nvPr/>
                </p:nvSpPr>
                <p:spPr>
                  <a:xfrm>
                    <a:off x="2310549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60%</a:t>
                    </a:r>
                  </a:p>
                </p:txBody>
              </p:sp>
            </p:grpSp>
          </p:grpSp>
        </p:grpSp>
      </p:grpSp>
      <p:grpSp>
        <p:nvGrpSpPr>
          <p:cNvPr id="4" name="Group 3"/>
          <p:cNvGrpSpPr/>
          <p:nvPr/>
        </p:nvGrpSpPr>
        <p:grpSpPr>
          <a:xfrm>
            <a:off x="9048866" y="3420660"/>
            <a:ext cx="2059881" cy="1630511"/>
            <a:chOff x="9048866" y="3420660"/>
            <a:chExt cx="2059881" cy="1630511"/>
          </a:xfrm>
        </p:grpSpPr>
        <p:sp>
          <p:nvSpPr>
            <p:cNvPr id="231" name="TextBox 230"/>
            <p:cNvSpPr txBox="1"/>
            <p:nvPr/>
          </p:nvSpPr>
          <p:spPr>
            <a:xfrm>
              <a:off x="9226554" y="3644500"/>
              <a:ext cx="180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Manager, Company Name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9226554" y="3420660"/>
              <a:ext cx="180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Ieva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Roxana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82" name="Group 381"/>
            <p:cNvGrpSpPr/>
            <p:nvPr/>
          </p:nvGrpSpPr>
          <p:grpSpPr>
            <a:xfrm>
              <a:off x="9048866" y="3954728"/>
              <a:ext cx="2059881" cy="1096443"/>
              <a:chOff x="990707" y="3954728"/>
              <a:chExt cx="2059881" cy="1096443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990707" y="3954728"/>
                <a:ext cx="2059881" cy="473241"/>
                <a:chOff x="993184" y="3954728"/>
                <a:chExt cx="2059881" cy="473241"/>
              </a:xfrm>
            </p:grpSpPr>
            <p:sp>
              <p:nvSpPr>
                <p:cNvPr id="400" name="TextBox 399"/>
                <p:cNvSpPr txBox="1"/>
                <p:nvPr/>
              </p:nvSpPr>
              <p:spPr>
                <a:xfrm>
                  <a:off x="993184" y="3954728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one</a:t>
                  </a:r>
                </a:p>
              </p:txBody>
            </p:sp>
            <p:grpSp>
              <p:nvGrpSpPr>
                <p:cNvPr id="401" name="Group 400"/>
                <p:cNvGrpSpPr/>
                <p:nvPr/>
              </p:nvGrpSpPr>
              <p:grpSpPr>
                <a:xfrm>
                  <a:off x="1074426" y="4165172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405" name="Rectangle: Rounded Corners 404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06" name="Rectangle: Rounded Corners 405"/>
                  <p:cNvSpPr/>
                  <p:nvPr/>
                </p:nvSpPr>
                <p:spPr>
                  <a:xfrm>
                    <a:off x="1074427" y="4165172"/>
                    <a:ext cx="1454462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02" name="Group 401"/>
                <p:cNvGrpSpPr/>
                <p:nvPr/>
              </p:nvGrpSpPr>
              <p:grpSpPr>
                <a:xfrm>
                  <a:off x="2305787" y="4089415"/>
                  <a:ext cx="383386" cy="338554"/>
                  <a:chOff x="2305787" y="4089415"/>
                  <a:chExt cx="383386" cy="338554"/>
                </a:xfrm>
              </p:grpSpPr>
              <p:sp>
                <p:nvSpPr>
                  <p:cNvPr id="403" name="Rectangle: Rounded Corners 402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2305787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72%</a:t>
                    </a:r>
                  </a:p>
                </p:txBody>
              </p:sp>
            </p:grpSp>
          </p:grpSp>
          <p:grpSp>
            <p:nvGrpSpPr>
              <p:cNvPr id="384" name="Group 383"/>
              <p:cNvGrpSpPr/>
              <p:nvPr/>
            </p:nvGrpSpPr>
            <p:grpSpPr>
              <a:xfrm>
                <a:off x="990707" y="4266329"/>
                <a:ext cx="2059881" cy="473241"/>
                <a:chOff x="990707" y="4266329"/>
                <a:chExt cx="2059881" cy="473241"/>
              </a:xfrm>
            </p:grpSpPr>
            <p:sp>
              <p:nvSpPr>
                <p:cNvPr id="393" name="TextBox 392"/>
                <p:cNvSpPr txBox="1"/>
                <p:nvPr/>
              </p:nvSpPr>
              <p:spPr>
                <a:xfrm>
                  <a:off x="990707" y="4266329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two</a:t>
                  </a:r>
                </a:p>
              </p:txBody>
            </p:sp>
            <p:grpSp>
              <p:nvGrpSpPr>
                <p:cNvPr id="394" name="Group 393"/>
                <p:cNvGrpSpPr/>
                <p:nvPr/>
              </p:nvGrpSpPr>
              <p:grpSpPr>
                <a:xfrm>
                  <a:off x="1071949" y="4476773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98" name="Rectangle: Rounded Corners 397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9" name="Rectangle: Rounded Corners 398"/>
                  <p:cNvSpPr/>
                  <p:nvPr/>
                </p:nvSpPr>
                <p:spPr>
                  <a:xfrm>
                    <a:off x="1074427" y="4165172"/>
                    <a:ext cx="1806330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95" name="Group 394"/>
                <p:cNvGrpSpPr/>
                <p:nvPr/>
              </p:nvGrpSpPr>
              <p:grpSpPr>
                <a:xfrm>
                  <a:off x="2655945" y="4401016"/>
                  <a:ext cx="383386" cy="338554"/>
                  <a:chOff x="2312930" y="4089415"/>
                  <a:chExt cx="383386" cy="338554"/>
                </a:xfrm>
              </p:grpSpPr>
              <p:sp>
                <p:nvSpPr>
                  <p:cNvPr id="396" name="Rectangle: Rounded Corners 395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7" name="TextBox 396"/>
                  <p:cNvSpPr txBox="1"/>
                  <p:nvPr/>
                </p:nvSpPr>
                <p:spPr>
                  <a:xfrm>
                    <a:off x="2312930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90%</a:t>
                    </a:r>
                  </a:p>
                </p:txBody>
              </p:sp>
            </p:grpSp>
          </p:grpSp>
          <p:grpSp>
            <p:nvGrpSpPr>
              <p:cNvPr id="385" name="Group 384"/>
              <p:cNvGrpSpPr/>
              <p:nvPr/>
            </p:nvGrpSpPr>
            <p:grpSpPr>
              <a:xfrm>
                <a:off x="990707" y="4577930"/>
                <a:ext cx="2059881" cy="473241"/>
                <a:chOff x="988230" y="4577930"/>
                <a:chExt cx="2059881" cy="473241"/>
              </a:xfrm>
            </p:grpSpPr>
            <p:sp>
              <p:nvSpPr>
                <p:cNvPr id="386" name="TextBox 385"/>
                <p:cNvSpPr txBox="1"/>
                <p:nvPr/>
              </p:nvSpPr>
              <p:spPr>
                <a:xfrm>
                  <a:off x="988230" y="4577930"/>
                  <a:ext cx="120391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Skill number three</a:t>
                  </a:r>
                </a:p>
              </p:txBody>
            </p:sp>
            <p:grpSp>
              <p:nvGrpSpPr>
                <p:cNvPr id="387" name="Group 386"/>
                <p:cNvGrpSpPr/>
                <p:nvPr/>
              </p:nvGrpSpPr>
              <p:grpSpPr>
                <a:xfrm>
                  <a:off x="1069472" y="4788374"/>
                  <a:ext cx="1978639" cy="63930"/>
                  <a:chOff x="1074426" y="4165172"/>
                  <a:chExt cx="1978639" cy="63930"/>
                </a:xfrm>
              </p:grpSpPr>
              <p:sp>
                <p:nvSpPr>
                  <p:cNvPr id="391" name="Rectangle: Rounded Corners 390"/>
                  <p:cNvSpPr/>
                  <p:nvPr/>
                </p:nvSpPr>
                <p:spPr>
                  <a:xfrm>
                    <a:off x="1074426" y="4165172"/>
                    <a:ext cx="1978639" cy="639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2" name="Rectangle: Rounded Corners 391"/>
                  <p:cNvSpPr/>
                  <p:nvPr/>
                </p:nvSpPr>
                <p:spPr>
                  <a:xfrm>
                    <a:off x="1074427" y="4165172"/>
                    <a:ext cx="1203915" cy="63930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88" name="Group 387"/>
                <p:cNvGrpSpPr/>
                <p:nvPr/>
              </p:nvGrpSpPr>
              <p:grpSpPr>
                <a:xfrm>
                  <a:off x="2068507" y="4712617"/>
                  <a:ext cx="383386" cy="338554"/>
                  <a:chOff x="2310549" y="4089415"/>
                  <a:chExt cx="383386" cy="338554"/>
                </a:xfrm>
              </p:grpSpPr>
              <p:sp>
                <p:nvSpPr>
                  <p:cNvPr id="389" name="Rectangle: Rounded Corners 388"/>
                  <p:cNvSpPr/>
                  <p:nvPr/>
                </p:nvSpPr>
                <p:spPr>
                  <a:xfrm>
                    <a:off x="2345902" y="4138613"/>
                    <a:ext cx="288870" cy="117048"/>
                  </a:xfrm>
                  <a:prstGeom prst="roundRect">
                    <a:avLst>
                      <a:gd name="adj" fmla="val 20202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0" name="TextBox 389"/>
                  <p:cNvSpPr txBox="1"/>
                  <p:nvPr/>
                </p:nvSpPr>
                <p:spPr>
                  <a:xfrm>
                    <a:off x="2310549" y="4089415"/>
                    <a:ext cx="38338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60%</a:t>
                    </a:r>
                  </a:p>
                </p:txBody>
              </p:sp>
            </p:grpSp>
          </p:grpSp>
        </p:grpSp>
      </p:grpSp>
      <p:grpSp>
        <p:nvGrpSpPr>
          <p:cNvPr id="451" name="Group 450"/>
          <p:cNvGrpSpPr/>
          <p:nvPr/>
        </p:nvGrpSpPr>
        <p:grpSpPr>
          <a:xfrm>
            <a:off x="944308" y="5187893"/>
            <a:ext cx="2238875" cy="657810"/>
            <a:chOff x="944308" y="5187893"/>
            <a:chExt cx="2238875" cy="657810"/>
          </a:xfrm>
        </p:grpSpPr>
        <p:grpSp>
          <p:nvGrpSpPr>
            <p:cNvPr id="98" name="Group 97"/>
            <p:cNvGrpSpPr/>
            <p:nvPr/>
          </p:nvGrpSpPr>
          <p:grpSpPr>
            <a:xfrm>
              <a:off x="2119881" y="5187893"/>
              <a:ext cx="1063302" cy="657810"/>
              <a:chOff x="2119881" y="5187893"/>
              <a:chExt cx="1063302" cy="657810"/>
            </a:xfrm>
          </p:grpSpPr>
          <p:sp>
            <p:nvSpPr>
              <p:cNvPr id="408" name="TextBox 407"/>
              <p:cNvSpPr txBox="1"/>
              <p:nvPr/>
            </p:nvSpPr>
            <p:spPr>
              <a:xfrm>
                <a:off x="2290585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120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2119881" y="5435078"/>
                <a:ext cx="106330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944308" y="5187893"/>
              <a:ext cx="1063302" cy="657810"/>
              <a:chOff x="944308" y="5187893"/>
              <a:chExt cx="1063302" cy="657810"/>
            </a:xfrm>
          </p:grpSpPr>
          <p:sp>
            <p:nvSpPr>
              <p:cNvPr id="411" name="TextBox 410"/>
              <p:cNvSpPr txBox="1"/>
              <p:nvPr/>
            </p:nvSpPr>
            <p:spPr>
              <a:xfrm>
                <a:off x="1115012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85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944308" y="5435078"/>
                <a:ext cx="106330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413" name="Straight Connector 412"/>
            <p:cNvCxnSpPr/>
            <p:nvPr/>
          </p:nvCxnSpPr>
          <p:spPr>
            <a:xfrm flipH="1">
              <a:off x="2070984" y="5211167"/>
              <a:ext cx="0" cy="459169"/>
            </a:xfrm>
            <a:prstGeom prst="line">
              <a:avLst/>
            </a:prstGeom>
            <a:ln>
              <a:solidFill>
                <a:schemeClr val="bg1">
                  <a:lumMod val="6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Group 449"/>
          <p:cNvGrpSpPr/>
          <p:nvPr/>
        </p:nvGrpSpPr>
        <p:grpSpPr>
          <a:xfrm>
            <a:off x="3636862" y="5187893"/>
            <a:ext cx="2238875" cy="657810"/>
            <a:chOff x="3636862" y="5187893"/>
            <a:chExt cx="2238875" cy="657810"/>
          </a:xfrm>
        </p:grpSpPr>
        <p:grpSp>
          <p:nvGrpSpPr>
            <p:cNvPr id="83" name="Group 82"/>
            <p:cNvGrpSpPr/>
            <p:nvPr/>
          </p:nvGrpSpPr>
          <p:grpSpPr>
            <a:xfrm>
              <a:off x="4812435" y="5187893"/>
              <a:ext cx="1063302" cy="657810"/>
              <a:chOff x="4812435" y="5187893"/>
              <a:chExt cx="1063302" cy="657810"/>
            </a:xfrm>
          </p:grpSpPr>
          <p:sp>
            <p:nvSpPr>
              <p:cNvPr id="420" name="TextBox 419"/>
              <p:cNvSpPr txBox="1"/>
              <p:nvPr/>
            </p:nvSpPr>
            <p:spPr>
              <a:xfrm>
                <a:off x="4983139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200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4812435" y="5435078"/>
                <a:ext cx="106330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3636862" y="5187893"/>
              <a:ext cx="1063302" cy="657810"/>
              <a:chOff x="3636862" y="5187893"/>
              <a:chExt cx="1063302" cy="657810"/>
            </a:xfrm>
          </p:grpSpPr>
          <p:sp>
            <p:nvSpPr>
              <p:cNvPr id="418" name="TextBox 417"/>
              <p:cNvSpPr txBox="1"/>
              <p:nvPr/>
            </p:nvSpPr>
            <p:spPr>
              <a:xfrm>
                <a:off x="3807566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68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3636862" y="5435078"/>
                <a:ext cx="106330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417" name="Straight Connector 416"/>
            <p:cNvCxnSpPr/>
            <p:nvPr/>
          </p:nvCxnSpPr>
          <p:spPr>
            <a:xfrm flipH="1">
              <a:off x="4763538" y="5211167"/>
              <a:ext cx="0" cy="459169"/>
            </a:xfrm>
            <a:prstGeom prst="line">
              <a:avLst/>
            </a:prstGeom>
            <a:ln>
              <a:solidFill>
                <a:schemeClr val="bg1">
                  <a:lumMod val="6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9" name="Group 448"/>
          <p:cNvGrpSpPr/>
          <p:nvPr/>
        </p:nvGrpSpPr>
        <p:grpSpPr>
          <a:xfrm>
            <a:off x="6329416" y="5187893"/>
            <a:ext cx="2238875" cy="657810"/>
            <a:chOff x="6329416" y="5187893"/>
            <a:chExt cx="2238875" cy="657810"/>
          </a:xfrm>
        </p:grpSpPr>
        <p:grpSp>
          <p:nvGrpSpPr>
            <p:cNvPr id="68" name="Group 67"/>
            <p:cNvGrpSpPr/>
            <p:nvPr/>
          </p:nvGrpSpPr>
          <p:grpSpPr>
            <a:xfrm>
              <a:off x="7504989" y="5187893"/>
              <a:ext cx="1063302" cy="657810"/>
              <a:chOff x="7504989" y="5187893"/>
              <a:chExt cx="1063302" cy="657810"/>
            </a:xfrm>
          </p:grpSpPr>
          <p:sp>
            <p:nvSpPr>
              <p:cNvPr id="428" name="TextBox 427"/>
              <p:cNvSpPr txBox="1"/>
              <p:nvPr/>
            </p:nvSpPr>
            <p:spPr>
              <a:xfrm>
                <a:off x="7675693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250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7504989" y="5435078"/>
                <a:ext cx="106330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329416" y="5187893"/>
              <a:ext cx="1063302" cy="657810"/>
              <a:chOff x="6329416" y="5187893"/>
              <a:chExt cx="1063302" cy="657810"/>
            </a:xfrm>
          </p:grpSpPr>
          <p:sp>
            <p:nvSpPr>
              <p:cNvPr id="426" name="TextBox 425"/>
              <p:cNvSpPr txBox="1"/>
              <p:nvPr/>
            </p:nvSpPr>
            <p:spPr>
              <a:xfrm>
                <a:off x="6500120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91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6329416" y="5435078"/>
                <a:ext cx="106330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425" name="Straight Connector 424"/>
            <p:cNvCxnSpPr/>
            <p:nvPr/>
          </p:nvCxnSpPr>
          <p:spPr>
            <a:xfrm flipH="1">
              <a:off x="7456092" y="5211167"/>
              <a:ext cx="0" cy="459169"/>
            </a:xfrm>
            <a:prstGeom prst="line">
              <a:avLst/>
            </a:prstGeom>
            <a:ln>
              <a:solidFill>
                <a:schemeClr val="bg1">
                  <a:lumMod val="6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9021970" y="5187893"/>
            <a:ext cx="2238875" cy="657810"/>
            <a:chOff x="9021970" y="5187893"/>
            <a:chExt cx="2238875" cy="657810"/>
          </a:xfrm>
        </p:grpSpPr>
        <p:grpSp>
          <p:nvGrpSpPr>
            <p:cNvPr id="64" name="Group 63"/>
            <p:cNvGrpSpPr/>
            <p:nvPr/>
          </p:nvGrpSpPr>
          <p:grpSpPr>
            <a:xfrm>
              <a:off x="10197543" y="5187893"/>
              <a:ext cx="1063302" cy="657810"/>
              <a:chOff x="10197543" y="5187893"/>
              <a:chExt cx="1063302" cy="657810"/>
            </a:xfrm>
          </p:grpSpPr>
          <p:sp>
            <p:nvSpPr>
              <p:cNvPr id="436" name="TextBox 435"/>
              <p:cNvSpPr txBox="1"/>
              <p:nvPr/>
            </p:nvSpPr>
            <p:spPr>
              <a:xfrm>
                <a:off x="10368247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172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10197543" y="5435078"/>
                <a:ext cx="106330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9021970" y="5187893"/>
              <a:ext cx="1063302" cy="657810"/>
              <a:chOff x="9021970" y="5187893"/>
              <a:chExt cx="1063302" cy="657810"/>
            </a:xfrm>
          </p:grpSpPr>
          <p:sp>
            <p:nvSpPr>
              <p:cNvPr id="434" name="TextBox 433"/>
              <p:cNvSpPr txBox="1"/>
              <p:nvPr/>
            </p:nvSpPr>
            <p:spPr>
              <a:xfrm>
                <a:off x="9192674" y="5187893"/>
                <a:ext cx="721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49</a:t>
                </a:r>
                <a:endParaRPr lang="id-ID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9021970" y="5435078"/>
                <a:ext cx="1063302" cy="4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“Sed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ut</a:t>
                </a:r>
                <a:r>
                  <a:rPr lang="en-US" sz="9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 </a:t>
                </a:r>
                <a:r>
                  <a:rPr lang="en-US" sz="900" i="1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Segoe UI Light" panose="020B0502040204020203" pitchFamily="34" charset="0"/>
                    <a:sym typeface="Arial" panose="020B0604020202020204" pitchFamily="34" charset="0"/>
                  </a:rPr>
                  <a:t>perspiciatis</a:t>
                </a:r>
                <a:endParaRPr lang="en-US" sz="90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Segoe UI Light" panose="020B0502040204020203" pitchFamily="34" charset="0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433" name="Straight Connector 432"/>
            <p:cNvCxnSpPr/>
            <p:nvPr/>
          </p:nvCxnSpPr>
          <p:spPr>
            <a:xfrm flipH="1">
              <a:off x="10148646" y="5211167"/>
              <a:ext cx="0" cy="459169"/>
            </a:xfrm>
            <a:prstGeom prst="line">
              <a:avLst/>
            </a:prstGeom>
            <a:ln>
              <a:solidFill>
                <a:schemeClr val="bg1">
                  <a:lumMod val="6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0" name="Group 459"/>
          <p:cNvGrpSpPr/>
          <p:nvPr/>
        </p:nvGrpSpPr>
        <p:grpSpPr>
          <a:xfrm>
            <a:off x="5943600" y="1210739"/>
            <a:ext cx="304800" cy="106680"/>
            <a:chOff x="5935980" y="1180306"/>
            <a:chExt cx="304800" cy="106680"/>
          </a:xfrm>
          <a:solidFill>
            <a:schemeClr val="bg1"/>
          </a:solidFill>
        </p:grpSpPr>
        <p:sp>
          <p:nvSpPr>
            <p:cNvPr id="461" name="Oval 460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2" name="Oval 461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ectangle 18"/>
          <p:cNvSpPr/>
          <p:nvPr/>
        </p:nvSpPr>
        <p:spPr>
          <a:xfrm>
            <a:off x="0" y="0"/>
            <a:ext cx="7256206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256207" y="4850753"/>
            <a:ext cx="4935793" cy="784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56208" y="4066045"/>
            <a:ext cx="4935793" cy="784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56210" y="2496629"/>
            <a:ext cx="4935793" cy="784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56211" y="1711921"/>
            <a:ext cx="4935793" cy="7847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7256209" y="3281337"/>
            <a:ext cx="4935793" cy="784708"/>
            <a:chOff x="7256209" y="2986377"/>
            <a:chExt cx="4935793" cy="784708"/>
          </a:xfrm>
          <a:effectLst>
            <a:outerShdw blurRad="152400" dist="50800" algn="l" rotWithShape="0">
              <a:prstClr val="black">
                <a:alpha val="24000"/>
              </a:prstClr>
            </a:outerShdw>
          </a:effectLst>
        </p:grpSpPr>
        <p:sp>
          <p:nvSpPr>
            <p:cNvPr id="42" name="Rectangle 41"/>
            <p:cNvSpPr/>
            <p:nvPr/>
          </p:nvSpPr>
          <p:spPr>
            <a:xfrm>
              <a:off x="7256209" y="2986377"/>
              <a:ext cx="4935793" cy="784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256209" y="2986377"/>
              <a:ext cx="58991" cy="78470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35157" y="4029198"/>
            <a:ext cx="3785892" cy="952952"/>
            <a:chOff x="1735157" y="4029198"/>
            <a:chExt cx="3785892" cy="952952"/>
          </a:xfrm>
        </p:grpSpPr>
        <p:sp>
          <p:nvSpPr>
            <p:cNvPr id="32" name="TextBox 31"/>
            <p:cNvSpPr txBox="1"/>
            <p:nvPr/>
          </p:nvSpPr>
          <p:spPr>
            <a:xfrm>
              <a:off x="1735157" y="4446619"/>
              <a:ext cx="378589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unde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omnis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iste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natus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error sit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voluptatem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accusantium</a:t>
              </a: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54452" y="4029198"/>
              <a:ext cx="314730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Hyginus </a:t>
              </a:r>
              <a:r>
                <a:rPr 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Priit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78040" y="340595"/>
            <a:ext cx="4092125" cy="1622028"/>
            <a:chOff x="7678040" y="340595"/>
            <a:chExt cx="4092125" cy="1622028"/>
          </a:xfrm>
        </p:grpSpPr>
        <p:sp>
          <p:nvSpPr>
            <p:cNvPr id="34" name="TextBox 33"/>
            <p:cNvSpPr txBox="1"/>
            <p:nvPr/>
          </p:nvSpPr>
          <p:spPr>
            <a:xfrm>
              <a:off x="8117549" y="340595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74008" y="639184"/>
              <a:ext cx="36961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TEAM </a:t>
              </a:r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PROFILE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7678040" y="871820"/>
              <a:ext cx="295275" cy="246132"/>
              <a:chOff x="466725" y="2427118"/>
              <a:chExt cx="295275" cy="246132"/>
            </a:xfrm>
          </p:grpSpPr>
          <p:sp>
            <p:nvSpPr>
              <p:cNvPr id="37" name="Rectangle: Rounded Corners 36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Rectangle: Rounded Corners 37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8446230" y="1832580"/>
            <a:ext cx="3147303" cy="543391"/>
            <a:chOff x="8354155" y="4614436"/>
            <a:chExt cx="3147303" cy="543391"/>
          </a:xfrm>
        </p:grpSpPr>
        <p:sp>
          <p:nvSpPr>
            <p:cNvPr id="82" name="TextBox 81"/>
            <p:cNvSpPr txBox="1"/>
            <p:nvPr/>
          </p:nvSpPr>
          <p:spPr>
            <a:xfrm>
              <a:off x="8354155" y="4926995"/>
              <a:ext cx="14121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900" i="1" dirty="0" err="1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900" i="1" dirty="0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900" i="1" dirty="0" err="1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endParaRPr lang="en-US" sz="900" i="1" dirty="0">
                <a:solidFill>
                  <a:schemeClr val="accent1">
                    <a:alpha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354155" y="4614436"/>
              <a:ext cx="31473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Hyginus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Priit</a:t>
              </a:r>
              <a:endParaRPr lang="en-US" b="1" dirty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446230" y="2617288"/>
            <a:ext cx="3147303" cy="543391"/>
            <a:chOff x="8354155" y="4614436"/>
            <a:chExt cx="3147303" cy="543391"/>
          </a:xfrm>
        </p:grpSpPr>
        <p:sp>
          <p:nvSpPr>
            <p:cNvPr id="89" name="TextBox 88"/>
            <p:cNvSpPr txBox="1"/>
            <p:nvPr/>
          </p:nvSpPr>
          <p:spPr>
            <a:xfrm>
              <a:off x="8354155" y="4926995"/>
              <a:ext cx="14121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900" i="1" dirty="0" err="1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900" i="1" dirty="0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900" i="1" dirty="0" err="1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endParaRPr lang="en-US" sz="900" i="1" dirty="0">
                <a:solidFill>
                  <a:schemeClr val="accent1">
                    <a:alpha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354155" y="4614436"/>
              <a:ext cx="31473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 err="1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Isokrates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Zerah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446230" y="3401996"/>
            <a:ext cx="3147303" cy="543391"/>
            <a:chOff x="8354155" y="4614436"/>
            <a:chExt cx="3147303" cy="543391"/>
          </a:xfrm>
        </p:grpSpPr>
        <p:sp>
          <p:nvSpPr>
            <p:cNvPr id="92" name="TextBox 91"/>
            <p:cNvSpPr txBox="1"/>
            <p:nvPr/>
          </p:nvSpPr>
          <p:spPr>
            <a:xfrm>
              <a:off x="8354155" y="4926995"/>
              <a:ext cx="14121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900" i="1" dirty="0" err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900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900" i="1" dirty="0" err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endParaRPr lang="en-US" sz="900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354155" y="4614436"/>
              <a:ext cx="31473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Hyginus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Priit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446230" y="4186704"/>
            <a:ext cx="3147303" cy="543391"/>
            <a:chOff x="8354155" y="4614436"/>
            <a:chExt cx="3147303" cy="543391"/>
          </a:xfrm>
        </p:grpSpPr>
        <p:sp>
          <p:nvSpPr>
            <p:cNvPr id="95" name="TextBox 94"/>
            <p:cNvSpPr txBox="1"/>
            <p:nvPr/>
          </p:nvSpPr>
          <p:spPr>
            <a:xfrm>
              <a:off x="8354155" y="4926995"/>
              <a:ext cx="14121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900" i="1" dirty="0" err="1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900" i="1" dirty="0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900" i="1" dirty="0" err="1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endParaRPr lang="en-US" sz="900" i="1" dirty="0">
                <a:solidFill>
                  <a:schemeClr val="accent1">
                    <a:alpha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354155" y="4614436"/>
              <a:ext cx="31473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 err="1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Isokrates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Zerah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8446230" y="4971412"/>
            <a:ext cx="3147303" cy="543391"/>
            <a:chOff x="8354155" y="4614436"/>
            <a:chExt cx="3147303" cy="543391"/>
          </a:xfrm>
        </p:grpSpPr>
        <p:sp>
          <p:nvSpPr>
            <p:cNvPr id="98" name="TextBox 97"/>
            <p:cNvSpPr txBox="1"/>
            <p:nvPr/>
          </p:nvSpPr>
          <p:spPr>
            <a:xfrm>
              <a:off x="8354155" y="4926995"/>
              <a:ext cx="14121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Sed </a:t>
              </a:r>
              <a:r>
                <a:rPr lang="en-US" sz="900" i="1" dirty="0" err="1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ut</a:t>
              </a:r>
              <a:r>
                <a:rPr lang="en-US" sz="900" i="1" dirty="0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900" i="1" dirty="0" err="1">
                  <a:solidFill>
                    <a:schemeClr val="accent1"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perspiciatis</a:t>
              </a:r>
              <a:endParaRPr lang="en-US" sz="900" i="1" dirty="0">
                <a:solidFill>
                  <a:schemeClr val="accent1">
                    <a:alpha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354155" y="4614436"/>
              <a:ext cx="314730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Hyginus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Priit</a:t>
              </a:r>
              <a:endParaRPr lang="en-US" b="1" dirty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2411361" y="718346"/>
            <a:ext cx="243348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i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Marketing Manager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834145" y="5133264"/>
            <a:ext cx="5587916" cy="643533"/>
            <a:chOff x="869816" y="5249376"/>
            <a:chExt cx="5587916" cy="643533"/>
          </a:xfrm>
        </p:grpSpPr>
        <p:grpSp>
          <p:nvGrpSpPr>
            <p:cNvPr id="118" name="Group 117"/>
            <p:cNvGrpSpPr/>
            <p:nvPr/>
          </p:nvGrpSpPr>
          <p:grpSpPr>
            <a:xfrm>
              <a:off x="869816" y="5249376"/>
              <a:ext cx="2610232" cy="294132"/>
              <a:chOff x="1045567" y="5344626"/>
              <a:chExt cx="2610232" cy="294132"/>
            </a:xfrm>
          </p:grpSpPr>
          <p:sp>
            <p:nvSpPr>
              <p:cNvPr id="103" name="Rounded Rectangle 52"/>
              <p:cNvSpPr/>
              <p:nvPr/>
            </p:nvSpPr>
            <p:spPr>
              <a:xfrm>
                <a:off x="1045568" y="5348619"/>
                <a:ext cx="2265864" cy="1174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Rounded Rectangle 101"/>
              <p:cNvSpPr/>
              <p:nvPr/>
            </p:nvSpPr>
            <p:spPr>
              <a:xfrm>
                <a:off x="1045567" y="5348618"/>
                <a:ext cx="2017791" cy="1174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378479" y="5344626"/>
                <a:ext cx="27732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/>
                <a:r>
                  <a:rPr lang="en-I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90%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062672" y="5477175"/>
                <a:ext cx="2227736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I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Marketing</a:t>
                </a: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9817" y="5598777"/>
              <a:ext cx="2610231" cy="294132"/>
              <a:chOff x="1045568" y="5703552"/>
              <a:chExt cx="2610231" cy="294132"/>
            </a:xfrm>
          </p:grpSpPr>
          <p:sp>
            <p:nvSpPr>
              <p:cNvPr id="107" name="Rounded Rectangle 104"/>
              <p:cNvSpPr/>
              <p:nvPr/>
            </p:nvSpPr>
            <p:spPr>
              <a:xfrm>
                <a:off x="1045568" y="5707545"/>
                <a:ext cx="2265864" cy="1174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Rounded Rectangle 105"/>
              <p:cNvSpPr/>
              <p:nvPr/>
            </p:nvSpPr>
            <p:spPr>
              <a:xfrm>
                <a:off x="1045568" y="5707544"/>
                <a:ext cx="1212928" cy="1174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378479" y="5703552"/>
                <a:ext cx="27732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/>
                <a:r>
                  <a:rPr lang="en-I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50%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62672" y="5836101"/>
                <a:ext cx="1994298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I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Design</a:t>
                </a: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3850455" y="5249376"/>
              <a:ext cx="2607277" cy="289369"/>
              <a:chOff x="3457190" y="5249376"/>
              <a:chExt cx="2607277" cy="289369"/>
            </a:xfrm>
          </p:grpSpPr>
          <p:sp>
            <p:nvSpPr>
              <p:cNvPr id="111" name="Rounded Rectangle 111"/>
              <p:cNvSpPr/>
              <p:nvPr/>
            </p:nvSpPr>
            <p:spPr>
              <a:xfrm>
                <a:off x="3798603" y="5253369"/>
                <a:ext cx="2265864" cy="1174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Rounded Rectangle 112"/>
              <p:cNvSpPr/>
              <p:nvPr/>
            </p:nvSpPr>
            <p:spPr>
              <a:xfrm>
                <a:off x="4570457" y="5253368"/>
                <a:ext cx="1494010" cy="1174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457190" y="5249376"/>
                <a:ext cx="27732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/>
                <a:r>
                  <a:rPr lang="en-I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60%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400468" y="5377162"/>
                <a:ext cx="161643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/>
                <a:r>
                  <a:rPr lang="en-I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Creative</a:t>
                </a: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3850455" y="5598777"/>
              <a:ext cx="2607277" cy="294132"/>
              <a:chOff x="3457190" y="5598777"/>
              <a:chExt cx="2607277" cy="294132"/>
            </a:xfrm>
          </p:grpSpPr>
          <p:sp>
            <p:nvSpPr>
              <p:cNvPr id="120" name="Rounded Rectangle 104"/>
              <p:cNvSpPr/>
              <p:nvPr/>
            </p:nvSpPr>
            <p:spPr>
              <a:xfrm>
                <a:off x="3798603" y="5602770"/>
                <a:ext cx="2265864" cy="1174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Rounded Rectangle 105"/>
              <p:cNvSpPr/>
              <p:nvPr/>
            </p:nvSpPr>
            <p:spPr>
              <a:xfrm>
                <a:off x="4326843" y="5602769"/>
                <a:ext cx="1737624" cy="1174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3457190" y="5598777"/>
                <a:ext cx="27732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/>
                <a:r>
                  <a:rPr lang="en-I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70%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022602" y="5731326"/>
                <a:ext cx="1994298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r"/>
                <a:r>
                  <a:rPr lang="en-I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Team Work</a:t>
                </a: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3070587" y="5895191"/>
            <a:ext cx="1115032" cy="256600"/>
            <a:chOff x="3025213" y="5982275"/>
            <a:chExt cx="1115032" cy="256600"/>
          </a:xfrm>
        </p:grpSpPr>
        <p:grpSp>
          <p:nvGrpSpPr>
            <p:cNvPr id="138" name="Group 137"/>
            <p:cNvGrpSpPr/>
            <p:nvPr/>
          </p:nvGrpSpPr>
          <p:grpSpPr>
            <a:xfrm>
              <a:off x="3454429" y="5982275"/>
              <a:ext cx="256600" cy="256600"/>
              <a:chOff x="3454429" y="5982275"/>
              <a:chExt cx="256600" cy="256600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3454429" y="5982275"/>
                <a:ext cx="256600" cy="256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0" name="Freeform 22"/>
              <p:cNvSpPr>
                <a:spLocks noEditPoints="1"/>
              </p:cNvSpPr>
              <p:nvPr/>
            </p:nvSpPr>
            <p:spPr bwMode="auto">
              <a:xfrm>
                <a:off x="3519360" y="6059845"/>
                <a:ext cx="126738" cy="101460"/>
              </a:xfrm>
              <a:custGeom>
                <a:avLst/>
                <a:gdLst>
                  <a:gd name="T0" fmla="*/ 68 w 200"/>
                  <a:gd name="T1" fmla="*/ 160 h 160"/>
                  <a:gd name="T2" fmla="*/ 2 w 200"/>
                  <a:gd name="T3" fmla="*/ 123 h 160"/>
                  <a:gd name="T4" fmla="*/ 17 w 200"/>
                  <a:gd name="T5" fmla="*/ 118 h 160"/>
                  <a:gd name="T6" fmla="*/ 24 w 200"/>
                  <a:gd name="T7" fmla="*/ 100 h 160"/>
                  <a:gd name="T8" fmla="*/ 16 w 200"/>
                  <a:gd name="T9" fmla="*/ 82 h 160"/>
                  <a:gd name="T10" fmla="*/ 12 w 200"/>
                  <a:gd name="T11" fmla="*/ 49 h 160"/>
                  <a:gd name="T12" fmla="*/ 10 w 200"/>
                  <a:gd name="T13" fmla="*/ 31 h 160"/>
                  <a:gd name="T14" fmla="*/ 27 w 200"/>
                  <a:gd name="T15" fmla="*/ 2 h 160"/>
                  <a:gd name="T16" fmla="*/ 44 w 200"/>
                  <a:gd name="T17" fmla="*/ 17 h 160"/>
                  <a:gd name="T18" fmla="*/ 97 w 200"/>
                  <a:gd name="T19" fmla="*/ 14 h 160"/>
                  <a:gd name="T20" fmla="*/ 145 w 200"/>
                  <a:gd name="T21" fmla="*/ 2 h 160"/>
                  <a:gd name="T22" fmla="*/ 172 w 200"/>
                  <a:gd name="T23" fmla="*/ 6 h 160"/>
                  <a:gd name="T24" fmla="*/ 183 w 200"/>
                  <a:gd name="T25" fmla="*/ 2 h 160"/>
                  <a:gd name="T26" fmla="*/ 190 w 200"/>
                  <a:gd name="T27" fmla="*/ 17 h 160"/>
                  <a:gd name="T28" fmla="*/ 196 w 200"/>
                  <a:gd name="T29" fmla="*/ 18 h 160"/>
                  <a:gd name="T30" fmla="*/ 197 w 200"/>
                  <a:gd name="T31" fmla="*/ 19 h 160"/>
                  <a:gd name="T32" fmla="*/ 197 w 200"/>
                  <a:gd name="T33" fmla="*/ 20 h 160"/>
                  <a:gd name="T34" fmla="*/ 200 w 200"/>
                  <a:gd name="T35" fmla="*/ 23 h 160"/>
                  <a:gd name="T36" fmla="*/ 190 w 200"/>
                  <a:gd name="T37" fmla="*/ 42 h 160"/>
                  <a:gd name="T38" fmla="*/ 179 w 200"/>
                  <a:gd name="T39" fmla="*/ 54 h 160"/>
                  <a:gd name="T40" fmla="*/ 105 w 200"/>
                  <a:gd name="T41" fmla="*/ 154 h 160"/>
                  <a:gd name="T42" fmla="*/ 10 w 200"/>
                  <a:gd name="T43" fmla="*/ 126 h 160"/>
                  <a:gd name="T44" fmla="*/ 68 w 200"/>
                  <a:gd name="T45" fmla="*/ 152 h 160"/>
                  <a:gd name="T46" fmla="*/ 103 w 200"/>
                  <a:gd name="T47" fmla="*/ 147 h 160"/>
                  <a:gd name="T48" fmla="*/ 171 w 200"/>
                  <a:gd name="T49" fmla="*/ 55 h 160"/>
                  <a:gd name="T50" fmla="*/ 184 w 200"/>
                  <a:gd name="T51" fmla="*/ 37 h 160"/>
                  <a:gd name="T52" fmla="*/ 190 w 200"/>
                  <a:gd name="T53" fmla="*/ 25 h 160"/>
                  <a:gd name="T54" fmla="*/ 184 w 200"/>
                  <a:gd name="T55" fmla="*/ 26 h 160"/>
                  <a:gd name="T56" fmla="*/ 179 w 200"/>
                  <a:gd name="T57" fmla="*/ 21 h 160"/>
                  <a:gd name="T58" fmla="*/ 178 w 200"/>
                  <a:gd name="T59" fmla="*/ 12 h 160"/>
                  <a:gd name="T60" fmla="*/ 159 w 200"/>
                  <a:gd name="T61" fmla="*/ 18 h 160"/>
                  <a:gd name="T62" fmla="*/ 156 w 200"/>
                  <a:gd name="T63" fmla="*/ 17 h 160"/>
                  <a:gd name="T64" fmla="*/ 131 w 200"/>
                  <a:gd name="T65" fmla="*/ 8 h 160"/>
                  <a:gd name="T66" fmla="*/ 94 w 200"/>
                  <a:gd name="T67" fmla="*/ 44 h 160"/>
                  <a:gd name="T68" fmla="*/ 89 w 200"/>
                  <a:gd name="T69" fmla="*/ 48 h 160"/>
                  <a:gd name="T70" fmla="*/ 35 w 200"/>
                  <a:gd name="T71" fmla="*/ 18 h 160"/>
                  <a:gd name="T72" fmla="*/ 18 w 200"/>
                  <a:gd name="T73" fmla="*/ 31 h 160"/>
                  <a:gd name="T74" fmla="*/ 21 w 200"/>
                  <a:gd name="T75" fmla="*/ 49 h 160"/>
                  <a:gd name="T76" fmla="*/ 18 w 200"/>
                  <a:gd name="T77" fmla="*/ 55 h 160"/>
                  <a:gd name="T78" fmla="*/ 23 w 200"/>
                  <a:gd name="T79" fmla="*/ 78 h 160"/>
                  <a:gd name="T80" fmla="*/ 30 w 200"/>
                  <a:gd name="T81" fmla="*/ 87 h 160"/>
                  <a:gd name="T82" fmla="*/ 31 w 200"/>
                  <a:gd name="T83" fmla="*/ 97 h 160"/>
                  <a:gd name="T84" fmla="*/ 60 w 200"/>
                  <a:gd name="T85" fmla="*/ 119 h 160"/>
                  <a:gd name="T86" fmla="*/ 23 w 200"/>
                  <a:gd name="T87" fmla="*/ 126 h 160"/>
                  <a:gd name="T88" fmla="*/ 11 w 200"/>
                  <a:gd name="T89" fmla="*/ 12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0" h="160">
                    <a:moveTo>
                      <a:pt x="68" y="160"/>
                    </a:moveTo>
                    <a:cubicBezTo>
                      <a:pt x="68" y="160"/>
                      <a:pt x="68" y="160"/>
                      <a:pt x="68" y="160"/>
                    </a:cubicBezTo>
                    <a:cubicBezTo>
                      <a:pt x="50" y="160"/>
                      <a:pt x="33" y="156"/>
                      <a:pt x="20" y="148"/>
                    </a:cubicBezTo>
                    <a:cubicBezTo>
                      <a:pt x="19" y="147"/>
                      <a:pt x="0" y="132"/>
                      <a:pt x="2" y="123"/>
                    </a:cubicBezTo>
                    <a:cubicBezTo>
                      <a:pt x="3" y="121"/>
                      <a:pt x="5" y="118"/>
                      <a:pt x="11" y="118"/>
                    </a:cubicBezTo>
                    <a:cubicBezTo>
                      <a:pt x="13" y="118"/>
                      <a:pt x="15" y="118"/>
                      <a:pt x="17" y="118"/>
                    </a:cubicBezTo>
                    <a:cubicBezTo>
                      <a:pt x="24" y="118"/>
                      <a:pt x="31" y="118"/>
                      <a:pt x="37" y="117"/>
                    </a:cubicBezTo>
                    <a:cubicBezTo>
                      <a:pt x="31" y="112"/>
                      <a:pt x="26" y="107"/>
                      <a:pt x="24" y="100"/>
                    </a:cubicBezTo>
                    <a:cubicBezTo>
                      <a:pt x="23" y="98"/>
                      <a:pt x="21" y="94"/>
                      <a:pt x="21" y="90"/>
                    </a:cubicBezTo>
                    <a:cubicBezTo>
                      <a:pt x="19" y="88"/>
                      <a:pt x="17" y="85"/>
                      <a:pt x="16" y="82"/>
                    </a:cubicBezTo>
                    <a:cubicBezTo>
                      <a:pt x="11" y="75"/>
                      <a:pt x="9" y="66"/>
                      <a:pt x="10" y="56"/>
                    </a:cubicBezTo>
                    <a:cubicBezTo>
                      <a:pt x="10" y="53"/>
                      <a:pt x="11" y="50"/>
                      <a:pt x="12" y="49"/>
                    </a:cubicBezTo>
                    <a:cubicBezTo>
                      <a:pt x="12" y="48"/>
                      <a:pt x="11" y="46"/>
                      <a:pt x="11" y="45"/>
                    </a:cubicBezTo>
                    <a:cubicBezTo>
                      <a:pt x="10" y="41"/>
                      <a:pt x="10" y="36"/>
                      <a:pt x="10" y="31"/>
                    </a:cubicBezTo>
                    <a:cubicBezTo>
                      <a:pt x="11" y="20"/>
                      <a:pt x="15" y="12"/>
                      <a:pt x="22" y="4"/>
                    </a:cubicBezTo>
                    <a:cubicBezTo>
                      <a:pt x="24" y="3"/>
                      <a:pt x="25" y="2"/>
                      <a:pt x="27" y="2"/>
                    </a:cubicBezTo>
                    <a:cubicBezTo>
                      <a:pt x="32" y="2"/>
                      <a:pt x="37" y="7"/>
                      <a:pt x="42" y="14"/>
                    </a:cubicBezTo>
                    <a:cubicBezTo>
                      <a:pt x="43" y="15"/>
                      <a:pt x="44" y="16"/>
                      <a:pt x="44" y="17"/>
                    </a:cubicBezTo>
                    <a:cubicBezTo>
                      <a:pt x="55" y="27"/>
                      <a:pt x="68" y="34"/>
                      <a:pt x="86" y="39"/>
                    </a:cubicBezTo>
                    <a:cubicBezTo>
                      <a:pt x="87" y="30"/>
                      <a:pt x="91" y="21"/>
                      <a:pt x="97" y="14"/>
                    </a:cubicBezTo>
                    <a:cubicBezTo>
                      <a:pt x="106" y="5"/>
                      <a:pt x="118" y="0"/>
                      <a:pt x="131" y="0"/>
                    </a:cubicBezTo>
                    <a:cubicBezTo>
                      <a:pt x="136" y="0"/>
                      <a:pt x="140" y="1"/>
                      <a:pt x="145" y="2"/>
                    </a:cubicBezTo>
                    <a:cubicBezTo>
                      <a:pt x="150" y="4"/>
                      <a:pt x="155" y="7"/>
                      <a:pt x="160" y="10"/>
                    </a:cubicBezTo>
                    <a:cubicBezTo>
                      <a:pt x="164" y="10"/>
                      <a:pt x="168" y="8"/>
                      <a:pt x="172" y="6"/>
                    </a:cubicBezTo>
                    <a:cubicBezTo>
                      <a:pt x="172" y="6"/>
                      <a:pt x="173" y="6"/>
                      <a:pt x="174" y="5"/>
                    </a:cubicBezTo>
                    <a:cubicBezTo>
                      <a:pt x="176" y="4"/>
                      <a:pt x="180" y="2"/>
                      <a:pt x="183" y="2"/>
                    </a:cubicBezTo>
                    <a:cubicBezTo>
                      <a:pt x="187" y="2"/>
                      <a:pt x="189" y="3"/>
                      <a:pt x="190" y="6"/>
                    </a:cubicBezTo>
                    <a:cubicBezTo>
                      <a:pt x="191" y="9"/>
                      <a:pt x="191" y="13"/>
                      <a:pt x="190" y="17"/>
                    </a:cubicBezTo>
                    <a:cubicBezTo>
                      <a:pt x="192" y="17"/>
                      <a:pt x="194" y="17"/>
                      <a:pt x="195" y="18"/>
                    </a:cubicBezTo>
                    <a:cubicBezTo>
                      <a:pt x="196" y="18"/>
                      <a:pt x="196" y="18"/>
                      <a:pt x="196" y="18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19"/>
                    </a:cubicBezTo>
                    <a:cubicBezTo>
                      <a:pt x="197" y="19"/>
                      <a:pt x="197" y="19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197" y="20"/>
                      <a:pt x="197" y="20"/>
                      <a:pt x="197" y="20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9" y="29"/>
                      <a:pt x="194" y="36"/>
                      <a:pt x="190" y="42"/>
                    </a:cubicBezTo>
                    <a:cubicBezTo>
                      <a:pt x="188" y="44"/>
                      <a:pt x="186" y="46"/>
                      <a:pt x="184" y="47"/>
                    </a:cubicBezTo>
                    <a:cubicBezTo>
                      <a:pt x="181" y="50"/>
                      <a:pt x="179" y="52"/>
                      <a:pt x="179" y="54"/>
                    </a:cubicBezTo>
                    <a:cubicBezTo>
                      <a:pt x="181" y="70"/>
                      <a:pt x="174" y="87"/>
                      <a:pt x="169" y="99"/>
                    </a:cubicBezTo>
                    <a:cubicBezTo>
                      <a:pt x="157" y="125"/>
                      <a:pt x="134" y="145"/>
                      <a:pt x="105" y="154"/>
                    </a:cubicBezTo>
                    <a:cubicBezTo>
                      <a:pt x="93" y="158"/>
                      <a:pt x="81" y="160"/>
                      <a:pt x="68" y="160"/>
                    </a:cubicBezTo>
                    <a:close/>
                    <a:moveTo>
                      <a:pt x="10" y="126"/>
                    </a:moveTo>
                    <a:cubicBezTo>
                      <a:pt x="12" y="130"/>
                      <a:pt x="21" y="139"/>
                      <a:pt x="24" y="141"/>
                    </a:cubicBezTo>
                    <a:cubicBezTo>
                      <a:pt x="36" y="148"/>
                      <a:pt x="52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80" y="152"/>
                      <a:pt x="92" y="150"/>
                      <a:pt x="103" y="147"/>
                    </a:cubicBezTo>
                    <a:cubicBezTo>
                      <a:pt x="129" y="138"/>
                      <a:pt x="150" y="120"/>
                      <a:pt x="161" y="96"/>
                    </a:cubicBezTo>
                    <a:cubicBezTo>
                      <a:pt x="166" y="85"/>
                      <a:pt x="172" y="69"/>
                      <a:pt x="171" y="55"/>
                    </a:cubicBezTo>
                    <a:cubicBezTo>
                      <a:pt x="171" y="49"/>
                      <a:pt x="175" y="45"/>
                      <a:pt x="179" y="41"/>
                    </a:cubicBezTo>
                    <a:cubicBezTo>
                      <a:pt x="181" y="40"/>
                      <a:pt x="183" y="39"/>
                      <a:pt x="184" y="37"/>
                    </a:cubicBezTo>
                    <a:cubicBezTo>
                      <a:pt x="190" y="29"/>
                      <a:pt x="191" y="25"/>
                      <a:pt x="191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89" y="25"/>
                      <a:pt x="187" y="25"/>
                      <a:pt x="186" y="25"/>
                    </a:cubicBezTo>
                    <a:cubicBezTo>
                      <a:pt x="185" y="26"/>
                      <a:pt x="185" y="26"/>
                      <a:pt x="184" y="26"/>
                    </a:cubicBezTo>
                    <a:cubicBezTo>
                      <a:pt x="176" y="28"/>
                      <a:pt x="176" y="28"/>
                      <a:pt x="176" y="28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3" y="13"/>
                      <a:pt x="183" y="11"/>
                      <a:pt x="183" y="10"/>
                    </a:cubicBezTo>
                    <a:cubicBezTo>
                      <a:pt x="181" y="10"/>
                      <a:pt x="179" y="11"/>
                      <a:pt x="178" y="12"/>
                    </a:cubicBezTo>
                    <a:cubicBezTo>
                      <a:pt x="177" y="13"/>
                      <a:pt x="176" y="13"/>
                      <a:pt x="175" y="13"/>
                    </a:cubicBezTo>
                    <a:cubicBezTo>
                      <a:pt x="170" y="16"/>
                      <a:pt x="164" y="18"/>
                      <a:pt x="159" y="18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2" y="14"/>
                      <a:pt x="147" y="11"/>
                      <a:pt x="142" y="10"/>
                    </a:cubicBezTo>
                    <a:cubicBezTo>
                      <a:pt x="139" y="8"/>
                      <a:pt x="135" y="8"/>
                      <a:pt x="131" y="8"/>
                    </a:cubicBezTo>
                    <a:cubicBezTo>
                      <a:pt x="121" y="8"/>
                      <a:pt x="110" y="12"/>
                      <a:pt x="103" y="19"/>
                    </a:cubicBezTo>
                    <a:cubicBezTo>
                      <a:pt x="97" y="26"/>
                      <a:pt x="94" y="35"/>
                      <a:pt x="94" y="44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7" y="42"/>
                      <a:pt x="51" y="34"/>
                      <a:pt x="39" y="22"/>
                    </a:cubicBezTo>
                    <a:cubicBezTo>
                      <a:pt x="38" y="22"/>
                      <a:pt x="37" y="20"/>
                      <a:pt x="35" y="18"/>
                    </a:cubicBezTo>
                    <a:cubicBezTo>
                      <a:pt x="34" y="16"/>
                      <a:pt x="30" y="11"/>
                      <a:pt x="28" y="10"/>
                    </a:cubicBezTo>
                    <a:cubicBezTo>
                      <a:pt x="21" y="16"/>
                      <a:pt x="19" y="22"/>
                      <a:pt x="18" y="31"/>
                    </a:cubicBezTo>
                    <a:cubicBezTo>
                      <a:pt x="18" y="36"/>
                      <a:pt x="18" y="40"/>
                      <a:pt x="19" y="44"/>
                    </a:cubicBezTo>
                    <a:cubicBezTo>
                      <a:pt x="19" y="45"/>
                      <a:pt x="20" y="47"/>
                      <a:pt x="21" y="49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6"/>
                    </a:cubicBezTo>
                    <a:cubicBezTo>
                      <a:pt x="17" y="65"/>
                      <a:pt x="19" y="72"/>
                      <a:pt x="23" y="78"/>
                    </a:cubicBezTo>
                    <a:cubicBezTo>
                      <a:pt x="24" y="81"/>
                      <a:pt x="26" y="83"/>
                      <a:pt x="28" y="85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9" y="91"/>
                      <a:pt x="30" y="94"/>
                      <a:pt x="31" y="97"/>
                    </a:cubicBezTo>
                    <a:cubicBezTo>
                      <a:pt x="34" y="105"/>
                      <a:pt x="41" y="111"/>
                      <a:pt x="50" y="115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40" y="125"/>
                      <a:pt x="32" y="126"/>
                      <a:pt x="23" y="126"/>
                    </a:cubicBezTo>
                    <a:cubicBezTo>
                      <a:pt x="21" y="126"/>
                      <a:pt x="19" y="126"/>
                      <a:pt x="17" y="126"/>
                    </a:cubicBezTo>
                    <a:cubicBezTo>
                      <a:pt x="15" y="126"/>
                      <a:pt x="13" y="126"/>
                      <a:pt x="11" y="126"/>
                    </a:cubicBezTo>
                    <a:cubicBezTo>
                      <a:pt x="11" y="126"/>
                      <a:pt x="10" y="126"/>
                      <a:pt x="10" y="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3025213" y="5982275"/>
              <a:ext cx="256600" cy="256600"/>
              <a:chOff x="3025213" y="5982275"/>
              <a:chExt cx="256600" cy="25660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025213" y="5982275"/>
                <a:ext cx="256600" cy="256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Freeform 35"/>
              <p:cNvSpPr>
                <a:spLocks noEditPoints="1"/>
              </p:cNvSpPr>
              <p:nvPr/>
            </p:nvSpPr>
            <p:spPr bwMode="auto">
              <a:xfrm>
                <a:off x="3125638" y="6054824"/>
                <a:ext cx="55751" cy="111502"/>
              </a:xfrm>
              <a:custGeom>
                <a:avLst/>
                <a:gdLst>
                  <a:gd name="T0" fmla="*/ 60 w 88"/>
                  <a:gd name="T1" fmla="*/ 176 h 176"/>
                  <a:gd name="T2" fmla="*/ 16 w 88"/>
                  <a:gd name="T3" fmla="*/ 176 h 176"/>
                  <a:gd name="T4" fmla="*/ 16 w 88"/>
                  <a:gd name="T5" fmla="*/ 92 h 176"/>
                  <a:gd name="T6" fmla="*/ 0 w 88"/>
                  <a:gd name="T7" fmla="*/ 92 h 176"/>
                  <a:gd name="T8" fmla="*/ 0 w 88"/>
                  <a:gd name="T9" fmla="*/ 56 h 176"/>
                  <a:gd name="T10" fmla="*/ 16 w 88"/>
                  <a:gd name="T11" fmla="*/ 56 h 176"/>
                  <a:gd name="T12" fmla="*/ 17 w 88"/>
                  <a:gd name="T13" fmla="*/ 39 h 176"/>
                  <a:gd name="T14" fmla="*/ 57 w 88"/>
                  <a:gd name="T15" fmla="*/ 0 h 176"/>
                  <a:gd name="T16" fmla="*/ 88 w 88"/>
                  <a:gd name="T17" fmla="*/ 0 h 176"/>
                  <a:gd name="T18" fmla="*/ 88 w 88"/>
                  <a:gd name="T19" fmla="*/ 37 h 176"/>
                  <a:gd name="T20" fmla="*/ 64 w 88"/>
                  <a:gd name="T21" fmla="*/ 37 h 176"/>
                  <a:gd name="T22" fmla="*/ 60 w 88"/>
                  <a:gd name="T23" fmla="*/ 40 h 176"/>
                  <a:gd name="T24" fmla="*/ 60 w 88"/>
                  <a:gd name="T25" fmla="*/ 56 h 176"/>
                  <a:gd name="T26" fmla="*/ 84 w 88"/>
                  <a:gd name="T27" fmla="*/ 56 h 176"/>
                  <a:gd name="T28" fmla="*/ 85 w 88"/>
                  <a:gd name="T29" fmla="*/ 92 h 176"/>
                  <a:gd name="T30" fmla="*/ 60 w 88"/>
                  <a:gd name="T31" fmla="*/ 92 h 176"/>
                  <a:gd name="T32" fmla="*/ 60 w 88"/>
                  <a:gd name="T33" fmla="*/ 176 h 176"/>
                  <a:gd name="T34" fmla="*/ 24 w 88"/>
                  <a:gd name="T35" fmla="*/ 168 h 176"/>
                  <a:gd name="T36" fmla="*/ 52 w 88"/>
                  <a:gd name="T37" fmla="*/ 168 h 176"/>
                  <a:gd name="T38" fmla="*/ 53 w 88"/>
                  <a:gd name="T39" fmla="*/ 84 h 176"/>
                  <a:gd name="T40" fmla="*/ 77 w 88"/>
                  <a:gd name="T41" fmla="*/ 84 h 176"/>
                  <a:gd name="T42" fmla="*/ 76 w 88"/>
                  <a:gd name="T43" fmla="*/ 64 h 176"/>
                  <a:gd name="T44" fmla="*/ 52 w 88"/>
                  <a:gd name="T45" fmla="*/ 64 h 176"/>
                  <a:gd name="T46" fmla="*/ 53 w 88"/>
                  <a:gd name="T47" fmla="*/ 41 h 176"/>
                  <a:gd name="T48" fmla="*/ 64 w 88"/>
                  <a:gd name="T49" fmla="*/ 29 h 176"/>
                  <a:gd name="T50" fmla="*/ 79 w 88"/>
                  <a:gd name="T51" fmla="*/ 29 h 176"/>
                  <a:gd name="T52" fmla="*/ 79 w 88"/>
                  <a:gd name="T53" fmla="*/ 8 h 176"/>
                  <a:gd name="T54" fmla="*/ 57 w 88"/>
                  <a:gd name="T55" fmla="*/ 8 h 176"/>
                  <a:gd name="T56" fmla="*/ 25 w 88"/>
                  <a:gd name="T57" fmla="*/ 39 h 176"/>
                  <a:gd name="T58" fmla="*/ 24 w 88"/>
                  <a:gd name="T59" fmla="*/ 64 h 176"/>
                  <a:gd name="T60" fmla="*/ 8 w 88"/>
                  <a:gd name="T61" fmla="*/ 64 h 176"/>
                  <a:gd name="T62" fmla="*/ 8 w 88"/>
                  <a:gd name="T63" fmla="*/ 84 h 176"/>
                  <a:gd name="T64" fmla="*/ 24 w 88"/>
                  <a:gd name="T65" fmla="*/ 84 h 176"/>
                  <a:gd name="T66" fmla="*/ 24 w 88"/>
                  <a:gd name="T67" fmla="*/ 1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176">
                    <a:moveTo>
                      <a:pt x="60" y="176"/>
                    </a:move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20"/>
                      <a:pt x="28" y="0"/>
                      <a:pt x="57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37"/>
                      <a:pt x="60" y="37"/>
                      <a:pt x="60" y="40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60" y="92"/>
                      <a:pt x="60" y="92"/>
                      <a:pt x="60" y="92"/>
                    </a:cubicBezTo>
                    <a:lnTo>
                      <a:pt x="60" y="176"/>
                    </a:lnTo>
                    <a:close/>
                    <a:moveTo>
                      <a:pt x="24" y="168"/>
                    </a:moveTo>
                    <a:cubicBezTo>
                      <a:pt x="52" y="168"/>
                      <a:pt x="52" y="168"/>
                      <a:pt x="52" y="168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33"/>
                      <a:pt x="59" y="29"/>
                      <a:pt x="64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28" y="8"/>
                      <a:pt x="25" y="32"/>
                      <a:pt x="25" y="39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4" y="84"/>
                      <a:pt x="24" y="84"/>
                      <a:pt x="24" y="84"/>
                    </a:cubicBezTo>
                    <a:lnTo>
                      <a:pt x="24" y="16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3883645" y="5982275"/>
              <a:ext cx="256600" cy="256600"/>
              <a:chOff x="3883645" y="5982275"/>
              <a:chExt cx="256600" cy="25660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883645" y="5982275"/>
                <a:ext cx="256600" cy="256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Freeform 37"/>
              <p:cNvSpPr>
                <a:spLocks noEditPoints="1"/>
              </p:cNvSpPr>
              <p:nvPr/>
            </p:nvSpPr>
            <p:spPr bwMode="auto">
              <a:xfrm>
                <a:off x="3952385" y="6052228"/>
                <a:ext cx="119120" cy="116696"/>
              </a:xfrm>
              <a:custGeom>
                <a:avLst/>
                <a:gdLst>
                  <a:gd name="T0" fmla="*/ 17 w 188"/>
                  <a:gd name="T1" fmla="*/ 184 h 184"/>
                  <a:gd name="T2" fmla="*/ 0 w 188"/>
                  <a:gd name="T3" fmla="*/ 17 h 184"/>
                  <a:gd name="T4" fmla="*/ 170 w 188"/>
                  <a:gd name="T5" fmla="*/ 0 h 184"/>
                  <a:gd name="T6" fmla="*/ 188 w 188"/>
                  <a:gd name="T7" fmla="*/ 167 h 184"/>
                  <a:gd name="T8" fmla="*/ 17 w 188"/>
                  <a:gd name="T9" fmla="*/ 8 h 184"/>
                  <a:gd name="T10" fmla="*/ 7 w 188"/>
                  <a:gd name="T11" fmla="*/ 167 h 184"/>
                  <a:gd name="T12" fmla="*/ 170 w 188"/>
                  <a:gd name="T13" fmla="*/ 176 h 184"/>
                  <a:gd name="T14" fmla="*/ 180 w 188"/>
                  <a:gd name="T15" fmla="*/ 17 h 184"/>
                  <a:gd name="T16" fmla="*/ 17 w 188"/>
                  <a:gd name="T17" fmla="*/ 8 h 184"/>
                  <a:gd name="T18" fmla="*/ 26 w 188"/>
                  <a:gd name="T19" fmla="*/ 168 h 184"/>
                  <a:gd name="T20" fmla="*/ 16 w 188"/>
                  <a:gd name="T21" fmla="*/ 85 h 184"/>
                  <a:gd name="T22" fmla="*/ 48 w 188"/>
                  <a:gd name="T23" fmla="*/ 81 h 184"/>
                  <a:gd name="T24" fmla="*/ 52 w 188"/>
                  <a:gd name="T25" fmla="*/ 86 h 184"/>
                  <a:gd name="T26" fmla="*/ 94 w 188"/>
                  <a:gd name="T27" fmla="*/ 141 h 184"/>
                  <a:gd name="T28" fmla="*/ 135 w 188"/>
                  <a:gd name="T29" fmla="*/ 86 h 184"/>
                  <a:gd name="T30" fmla="*/ 139 w 188"/>
                  <a:gd name="T31" fmla="*/ 81 h 184"/>
                  <a:gd name="T32" fmla="*/ 172 w 188"/>
                  <a:gd name="T33" fmla="*/ 85 h 184"/>
                  <a:gd name="T34" fmla="*/ 161 w 188"/>
                  <a:gd name="T35" fmla="*/ 168 h 184"/>
                  <a:gd name="T36" fmla="*/ 23 w 188"/>
                  <a:gd name="T37" fmla="*/ 158 h 184"/>
                  <a:gd name="T38" fmla="*/ 161 w 188"/>
                  <a:gd name="T39" fmla="*/ 160 h 184"/>
                  <a:gd name="T40" fmla="*/ 164 w 188"/>
                  <a:gd name="T41" fmla="*/ 89 h 184"/>
                  <a:gd name="T42" fmla="*/ 145 w 188"/>
                  <a:gd name="T43" fmla="*/ 98 h 184"/>
                  <a:gd name="T44" fmla="*/ 43 w 188"/>
                  <a:gd name="T45" fmla="*/ 98 h 184"/>
                  <a:gd name="T46" fmla="*/ 23 w 188"/>
                  <a:gd name="T47" fmla="*/ 89 h 184"/>
                  <a:gd name="T48" fmla="*/ 58 w 188"/>
                  <a:gd name="T49" fmla="*/ 98 h 184"/>
                  <a:gd name="T50" fmla="*/ 129 w 188"/>
                  <a:gd name="T51" fmla="*/ 98 h 184"/>
                  <a:gd name="T52" fmla="*/ 94 w 188"/>
                  <a:gd name="T53" fmla="*/ 71 h 184"/>
                  <a:gd name="T54" fmla="*/ 94 w 188"/>
                  <a:gd name="T55" fmla="*/ 125 h 184"/>
                  <a:gd name="T56" fmla="*/ 94 w 188"/>
                  <a:gd name="T57" fmla="*/ 71 h 184"/>
                  <a:gd name="T58" fmla="*/ 135 w 188"/>
                  <a:gd name="T59" fmla="*/ 60 h 184"/>
                  <a:gd name="T60" fmla="*/ 124 w 188"/>
                  <a:gd name="T61" fmla="*/ 30 h 184"/>
                  <a:gd name="T62" fmla="*/ 156 w 188"/>
                  <a:gd name="T63" fmla="*/ 20 h 184"/>
                  <a:gd name="T64" fmla="*/ 168 w 188"/>
                  <a:gd name="T65" fmla="*/ 50 h 184"/>
                  <a:gd name="T66" fmla="*/ 135 w 188"/>
                  <a:gd name="T67" fmla="*/ 28 h 184"/>
                  <a:gd name="T68" fmla="*/ 132 w 188"/>
                  <a:gd name="T69" fmla="*/ 49 h 184"/>
                  <a:gd name="T70" fmla="*/ 157 w 188"/>
                  <a:gd name="T71" fmla="*/ 52 h 184"/>
                  <a:gd name="T72" fmla="*/ 160 w 188"/>
                  <a:gd name="T73" fmla="*/ 31 h 184"/>
                  <a:gd name="T74" fmla="*/ 135 w 188"/>
                  <a:gd name="T75" fmla="*/ 28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8" h="184">
                    <a:moveTo>
                      <a:pt x="170" y="184"/>
                    </a:moveTo>
                    <a:cubicBezTo>
                      <a:pt x="17" y="184"/>
                      <a:pt x="17" y="184"/>
                      <a:pt x="17" y="184"/>
                    </a:cubicBezTo>
                    <a:cubicBezTo>
                      <a:pt x="8" y="184"/>
                      <a:pt x="0" y="176"/>
                      <a:pt x="0" y="16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80" y="0"/>
                      <a:pt x="188" y="8"/>
                      <a:pt x="188" y="17"/>
                    </a:cubicBezTo>
                    <a:cubicBezTo>
                      <a:pt x="188" y="167"/>
                      <a:pt x="188" y="167"/>
                      <a:pt x="188" y="167"/>
                    </a:cubicBezTo>
                    <a:cubicBezTo>
                      <a:pt x="188" y="176"/>
                      <a:pt x="180" y="184"/>
                      <a:pt x="170" y="184"/>
                    </a:cubicBezTo>
                    <a:close/>
                    <a:moveTo>
                      <a:pt x="17" y="8"/>
                    </a:moveTo>
                    <a:cubicBezTo>
                      <a:pt x="12" y="8"/>
                      <a:pt x="7" y="12"/>
                      <a:pt x="7" y="17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7" y="172"/>
                      <a:pt x="12" y="176"/>
                      <a:pt x="17" y="176"/>
                    </a:cubicBezTo>
                    <a:cubicBezTo>
                      <a:pt x="170" y="176"/>
                      <a:pt x="170" y="176"/>
                      <a:pt x="170" y="176"/>
                    </a:cubicBezTo>
                    <a:cubicBezTo>
                      <a:pt x="175" y="176"/>
                      <a:pt x="180" y="172"/>
                      <a:pt x="180" y="167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12"/>
                      <a:pt x="175" y="8"/>
                      <a:pt x="170" y="8"/>
                    </a:cubicBezTo>
                    <a:lnTo>
                      <a:pt x="17" y="8"/>
                    </a:lnTo>
                    <a:close/>
                    <a:moveTo>
                      <a:pt x="161" y="168"/>
                    </a:moveTo>
                    <a:cubicBezTo>
                      <a:pt x="26" y="168"/>
                      <a:pt x="26" y="168"/>
                      <a:pt x="26" y="168"/>
                    </a:cubicBezTo>
                    <a:cubicBezTo>
                      <a:pt x="20" y="168"/>
                      <a:pt x="16" y="163"/>
                      <a:pt x="16" y="158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3"/>
                      <a:pt x="17" y="81"/>
                      <a:pt x="19" y="8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50" y="81"/>
                      <a:pt x="51" y="82"/>
                      <a:pt x="51" y="83"/>
                    </a:cubicBezTo>
                    <a:cubicBezTo>
                      <a:pt x="52" y="84"/>
                      <a:pt x="52" y="85"/>
                      <a:pt x="52" y="86"/>
                    </a:cubicBezTo>
                    <a:cubicBezTo>
                      <a:pt x="51" y="90"/>
                      <a:pt x="50" y="94"/>
                      <a:pt x="50" y="98"/>
                    </a:cubicBezTo>
                    <a:cubicBezTo>
                      <a:pt x="50" y="122"/>
                      <a:pt x="70" y="141"/>
                      <a:pt x="94" y="141"/>
                    </a:cubicBezTo>
                    <a:cubicBezTo>
                      <a:pt x="117" y="141"/>
                      <a:pt x="137" y="122"/>
                      <a:pt x="137" y="98"/>
                    </a:cubicBezTo>
                    <a:cubicBezTo>
                      <a:pt x="137" y="94"/>
                      <a:pt x="136" y="90"/>
                      <a:pt x="135" y="86"/>
                    </a:cubicBezTo>
                    <a:cubicBezTo>
                      <a:pt x="135" y="85"/>
                      <a:pt x="135" y="84"/>
                      <a:pt x="136" y="83"/>
                    </a:cubicBezTo>
                    <a:cubicBezTo>
                      <a:pt x="136" y="82"/>
                      <a:pt x="138" y="81"/>
                      <a:pt x="139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70" y="81"/>
                      <a:pt x="172" y="83"/>
                      <a:pt x="172" y="85"/>
                    </a:cubicBezTo>
                    <a:cubicBezTo>
                      <a:pt x="172" y="158"/>
                      <a:pt x="172" y="158"/>
                      <a:pt x="172" y="158"/>
                    </a:cubicBezTo>
                    <a:cubicBezTo>
                      <a:pt x="172" y="163"/>
                      <a:pt x="167" y="168"/>
                      <a:pt x="161" y="168"/>
                    </a:cubicBezTo>
                    <a:close/>
                    <a:moveTo>
                      <a:pt x="23" y="89"/>
                    </a:moveTo>
                    <a:cubicBezTo>
                      <a:pt x="23" y="158"/>
                      <a:pt x="23" y="158"/>
                      <a:pt x="23" y="158"/>
                    </a:cubicBezTo>
                    <a:cubicBezTo>
                      <a:pt x="23" y="159"/>
                      <a:pt x="25" y="160"/>
                      <a:pt x="26" y="160"/>
                    </a:cubicBezTo>
                    <a:cubicBezTo>
                      <a:pt x="161" y="160"/>
                      <a:pt x="161" y="160"/>
                      <a:pt x="161" y="160"/>
                    </a:cubicBezTo>
                    <a:cubicBezTo>
                      <a:pt x="163" y="160"/>
                      <a:pt x="164" y="159"/>
                      <a:pt x="164" y="158"/>
                    </a:cubicBezTo>
                    <a:cubicBezTo>
                      <a:pt x="164" y="89"/>
                      <a:pt x="164" y="89"/>
                      <a:pt x="164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92"/>
                      <a:pt x="145" y="95"/>
                      <a:pt x="145" y="98"/>
                    </a:cubicBezTo>
                    <a:cubicBezTo>
                      <a:pt x="145" y="126"/>
                      <a:pt x="122" y="148"/>
                      <a:pt x="94" y="148"/>
                    </a:cubicBezTo>
                    <a:cubicBezTo>
                      <a:pt x="65" y="148"/>
                      <a:pt x="43" y="126"/>
                      <a:pt x="43" y="98"/>
                    </a:cubicBezTo>
                    <a:cubicBezTo>
                      <a:pt x="43" y="95"/>
                      <a:pt x="43" y="92"/>
                      <a:pt x="43" y="89"/>
                    </a:cubicBezTo>
                    <a:lnTo>
                      <a:pt x="23" y="89"/>
                    </a:lnTo>
                    <a:close/>
                    <a:moveTo>
                      <a:pt x="94" y="133"/>
                    </a:moveTo>
                    <a:cubicBezTo>
                      <a:pt x="74" y="133"/>
                      <a:pt x="58" y="117"/>
                      <a:pt x="58" y="98"/>
                    </a:cubicBezTo>
                    <a:cubicBezTo>
                      <a:pt x="58" y="79"/>
                      <a:pt x="74" y="64"/>
                      <a:pt x="94" y="64"/>
                    </a:cubicBezTo>
                    <a:cubicBezTo>
                      <a:pt x="113" y="64"/>
                      <a:pt x="129" y="79"/>
                      <a:pt x="129" y="98"/>
                    </a:cubicBezTo>
                    <a:cubicBezTo>
                      <a:pt x="129" y="117"/>
                      <a:pt x="113" y="133"/>
                      <a:pt x="94" y="133"/>
                    </a:cubicBezTo>
                    <a:close/>
                    <a:moveTo>
                      <a:pt x="94" y="71"/>
                    </a:moveTo>
                    <a:cubicBezTo>
                      <a:pt x="78" y="71"/>
                      <a:pt x="66" y="84"/>
                      <a:pt x="66" y="98"/>
                    </a:cubicBezTo>
                    <a:cubicBezTo>
                      <a:pt x="66" y="113"/>
                      <a:pt x="78" y="125"/>
                      <a:pt x="94" y="125"/>
                    </a:cubicBezTo>
                    <a:cubicBezTo>
                      <a:pt x="109" y="125"/>
                      <a:pt x="121" y="113"/>
                      <a:pt x="121" y="98"/>
                    </a:cubicBezTo>
                    <a:cubicBezTo>
                      <a:pt x="121" y="84"/>
                      <a:pt x="109" y="71"/>
                      <a:pt x="94" y="71"/>
                    </a:cubicBezTo>
                    <a:close/>
                    <a:moveTo>
                      <a:pt x="156" y="60"/>
                    </a:moveTo>
                    <a:cubicBezTo>
                      <a:pt x="135" y="60"/>
                      <a:pt x="135" y="60"/>
                      <a:pt x="135" y="60"/>
                    </a:cubicBezTo>
                    <a:cubicBezTo>
                      <a:pt x="129" y="60"/>
                      <a:pt x="124" y="55"/>
                      <a:pt x="124" y="5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4" y="24"/>
                      <a:pt x="129" y="20"/>
                      <a:pt x="135" y="20"/>
                    </a:cubicBezTo>
                    <a:cubicBezTo>
                      <a:pt x="156" y="20"/>
                      <a:pt x="156" y="20"/>
                      <a:pt x="156" y="20"/>
                    </a:cubicBezTo>
                    <a:cubicBezTo>
                      <a:pt x="163" y="20"/>
                      <a:pt x="168" y="24"/>
                      <a:pt x="168" y="30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8" y="55"/>
                      <a:pt x="163" y="60"/>
                      <a:pt x="156" y="60"/>
                    </a:cubicBezTo>
                    <a:close/>
                    <a:moveTo>
                      <a:pt x="135" y="28"/>
                    </a:moveTo>
                    <a:cubicBezTo>
                      <a:pt x="133" y="28"/>
                      <a:pt x="132" y="29"/>
                      <a:pt x="132" y="31"/>
                    </a:cubicBezTo>
                    <a:cubicBezTo>
                      <a:pt x="132" y="49"/>
                      <a:pt x="132" y="49"/>
                      <a:pt x="132" y="49"/>
                    </a:cubicBezTo>
                    <a:cubicBezTo>
                      <a:pt x="132" y="51"/>
                      <a:pt x="133" y="52"/>
                      <a:pt x="135" y="52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58" y="52"/>
                      <a:pt x="160" y="51"/>
                      <a:pt x="160" y="49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60" y="29"/>
                      <a:pt x="158" y="28"/>
                      <a:pt x="157" y="28"/>
                    </a:cubicBezTo>
                    <a:lnTo>
                      <a:pt x="135" y="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1" name="图片占位符 20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7" name="图片占位符 26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图片占位符 28"/>
          <p:cNvPicPr>
            <a:picLocks noGrp="1" noChangeAspect="1"/>
          </p:cNvPicPr>
          <p:nvPr>
            <p:ph type="pic" sz="quarter" idx="14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/>
          <p:cNvPicPr>
            <a:picLocks noGrp="1" noChangeAspect="1"/>
          </p:cNvPicPr>
          <p:nvPr>
            <p:ph type="pic" sz="quarter" idx="13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0" grpId="0" animBg="1"/>
      <p:bldP spid="41" grpId="0" animBg="1"/>
      <p:bldP spid="43" grpId="0" animBg="1"/>
      <p:bldP spid="44" grpId="0" animBg="1"/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61427" y="3767965"/>
            <a:ext cx="3077029" cy="96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Sed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ut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perspiciatis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omnis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natus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error sit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accusantium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doloremque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laudantium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totam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rem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aperiam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1917" y="1847347"/>
            <a:ext cx="5021658" cy="1622028"/>
            <a:chOff x="721917" y="1847347"/>
            <a:chExt cx="5021658" cy="1622028"/>
          </a:xfrm>
        </p:grpSpPr>
        <p:sp>
          <p:nvSpPr>
            <p:cNvPr id="27" name="TextBox 26"/>
            <p:cNvSpPr txBox="1"/>
            <p:nvPr/>
          </p:nvSpPr>
          <p:spPr>
            <a:xfrm>
              <a:off x="1161426" y="1847347"/>
              <a:ext cx="3077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Solid Project’s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17885" y="2145936"/>
              <a:ext cx="46256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 TWO</a:t>
              </a:r>
            </a:p>
            <a:p>
              <a:r>
                <a: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IMAGE LAYOUT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21917" y="2378572"/>
              <a:ext cx="295275" cy="246132"/>
              <a:chOff x="466725" y="2427118"/>
              <a:chExt cx="295275" cy="246132"/>
            </a:xfrm>
          </p:grpSpPr>
          <p:sp>
            <p:nvSpPr>
              <p:cNvPr id="31" name="Rectangle: Rounded Corners 30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: Rounded Corners 31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1161427" y="4639019"/>
            <a:ext cx="307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“Nemo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enim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ipsam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voluptatem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quia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voluptas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sit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aspernatur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odit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aut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fugit”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943" y="0"/>
            <a:ext cx="6244425" cy="8100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ISPRING_PRESENTATION_TITLE" val="33视频"/>
</p:tagLst>
</file>

<file path=ppt/theme/theme1.xml><?xml version="1.0" encoding="utf-8"?>
<a:theme xmlns:a="http://schemas.openxmlformats.org/drawingml/2006/main" name="第一PPT，www.1ppt.com">
  <a:themeElements>
    <a:clrScheme name="自定义 119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808080"/>
      </a:accent1>
      <a:accent2>
        <a:srgbClr val="5F5F5F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18</TotalTime>
  <Words>1824</Words>
  <Application>Microsoft Office PowerPoint</Application>
  <PresentationFormat>自定义</PresentationFormat>
  <Paragraphs>451</Paragraphs>
  <Slides>27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123</cp:lastModifiedBy>
  <cp:revision>49</cp:revision>
  <dcterms:created xsi:type="dcterms:W3CDTF">2019-03-27T13:11:00Z</dcterms:created>
  <dcterms:modified xsi:type="dcterms:W3CDTF">2024-07-13T02:19:03Z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B53EDA20B2F04495ACFEF723BD338F56_12</vt:lpwstr>
  </property>
  <property fmtid="{D5CDD505-2E9C-101B-9397-08002B2CF9AE}" pid="3" name="KSOProductBuildVer">
    <vt:lpwstr>2052-12.1.0.17133</vt:lpwstr>
  </property>
</Properties>
</file>